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0160000" cy="7620000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4BB15-327C-4426-BF5A-807E86C83804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D0A-4A12-4513-BD62-141B0C8677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4BB15-327C-4426-BF5A-807E86C83804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D0A-4A12-4513-BD62-141B0C8677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4BB15-327C-4426-BF5A-807E86C83804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D0A-4A12-4513-BD62-141B0C8677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4BB15-327C-4426-BF5A-807E86C83804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D0A-4A12-4513-BD62-141B0C8677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4BB15-327C-4426-BF5A-807E86C83804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D0A-4A12-4513-BD62-141B0C8677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4BB15-327C-4426-BF5A-807E86C83804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D0A-4A12-4513-BD62-141B0C8677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4BB15-327C-4426-BF5A-807E86C83804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D0A-4A12-4513-BD62-141B0C8677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4BB15-327C-4426-BF5A-807E86C83804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D0A-4A12-4513-BD62-141B0C8677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4BB15-327C-4426-BF5A-807E86C83804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D0A-4A12-4513-BD62-141B0C8677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4BB15-327C-4426-BF5A-807E86C83804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D0A-4A12-4513-BD62-141B0C8677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4BB15-327C-4426-BF5A-807E86C83804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2D5D0A-4A12-4513-BD62-141B0C8677D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94BB15-327C-4426-BF5A-807E86C83804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D5D0A-4A12-4513-BD62-141B0C8677D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2665157" y="1279936"/>
            <a:ext cx="4582614" cy="789638"/>
            <a:chOff x="2665157" y="1279936"/>
            <a:chExt cx="4582614" cy="789638"/>
          </a:xfrm>
        </p:grpSpPr>
        <p:sp>
          <p:nvSpPr>
            <p:cNvPr id="2" name="Freeform 1"/>
            <p:cNvSpPr/>
            <p:nvPr/>
          </p:nvSpPr>
          <p:spPr>
            <a:xfrm>
              <a:off x="2665157" y="1361276"/>
              <a:ext cx="353933" cy="476671"/>
            </a:xfrm>
            <a:custGeom>
              <a:avLst/>
              <a:gdLst/>
              <a:ahLst/>
              <a:cxnLst/>
              <a:rect l="0" t="0" r="0" b="0"/>
              <a:pathLst>
                <a:path w="353933" h="476671">
                  <a:moveTo>
                    <a:pt x="178985" y="2888"/>
                  </a:moveTo>
                  <a:lnTo>
                    <a:pt x="173117" y="8822"/>
                  </a:lnTo>
                  <a:lnTo>
                    <a:pt x="167553" y="15027"/>
                  </a:lnTo>
                  <a:lnTo>
                    <a:pt x="161758" y="22122"/>
                  </a:lnTo>
                  <a:lnTo>
                    <a:pt x="155850" y="30063"/>
                  </a:lnTo>
                  <a:lnTo>
                    <a:pt x="150169" y="38709"/>
                  </a:lnTo>
                  <a:lnTo>
                    <a:pt x="144889" y="47899"/>
                  </a:lnTo>
                  <a:lnTo>
                    <a:pt x="139866" y="57326"/>
                  </a:lnTo>
                  <a:lnTo>
                    <a:pt x="134731" y="66568"/>
                  </a:lnTo>
                  <a:lnTo>
                    <a:pt x="129281" y="75412"/>
                  </a:lnTo>
                  <a:lnTo>
                    <a:pt x="123637" y="83993"/>
                  </a:lnTo>
                  <a:lnTo>
                    <a:pt x="118148" y="92674"/>
                  </a:lnTo>
                  <a:lnTo>
                    <a:pt x="113006" y="101661"/>
                  </a:lnTo>
                  <a:lnTo>
                    <a:pt x="108078" y="110834"/>
                  </a:lnTo>
                  <a:lnTo>
                    <a:pt x="103009" y="119846"/>
                  </a:lnTo>
                  <a:lnTo>
                    <a:pt x="97599" y="128503"/>
                  </a:lnTo>
                  <a:lnTo>
                    <a:pt x="91813" y="136774"/>
                  </a:lnTo>
                  <a:lnTo>
                    <a:pt x="85696" y="144709"/>
                  </a:lnTo>
                  <a:lnTo>
                    <a:pt x="79330" y="152325"/>
                  </a:lnTo>
                  <a:lnTo>
                    <a:pt x="73201" y="157803"/>
                  </a:lnTo>
                  <a:lnTo>
                    <a:pt x="68613" y="158813"/>
                  </a:lnTo>
                  <a:lnTo>
                    <a:pt x="66448" y="156053"/>
                  </a:lnTo>
                  <a:lnTo>
                    <a:pt x="66275" y="150680"/>
                  </a:lnTo>
                  <a:lnTo>
                    <a:pt x="67438" y="143562"/>
                  </a:lnTo>
                  <a:lnTo>
                    <a:pt x="69452" y="135292"/>
                  </a:lnTo>
                  <a:lnTo>
                    <a:pt x="72005" y="126265"/>
                  </a:lnTo>
                  <a:lnTo>
                    <a:pt x="75065" y="116903"/>
                  </a:lnTo>
                  <a:lnTo>
                    <a:pt x="78818" y="107684"/>
                  </a:lnTo>
                  <a:lnTo>
                    <a:pt x="83315" y="98848"/>
                  </a:lnTo>
                  <a:lnTo>
                    <a:pt x="88475" y="90437"/>
                  </a:lnTo>
                  <a:lnTo>
                    <a:pt x="94166" y="82400"/>
                  </a:lnTo>
                  <a:lnTo>
                    <a:pt x="100255" y="74652"/>
                  </a:lnTo>
                  <a:lnTo>
                    <a:pt x="106632" y="66956"/>
                  </a:lnTo>
                  <a:lnTo>
                    <a:pt x="113213" y="58941"/>
                  </a:lnTo>
                  <a:lnTo>
                    <a:pt x="119939" y="50436"/>
                  </a:lnTo>
                  <a:lnTo>
                    <a:pt x="126929" y="41604"/>
                  </a:lnTo>
                  <a:lnTo>
                    <a:pt x="134461" y="32828"/>
                  </a:lnTo>
                  <a:lnTo>
                    <a:pt x="142647" y="24343"/>
                  </a:lnTo>
                  <a:lnTo>
                    <a:pt x="151604" y="16527"/>
                  </a:lnTo>
                  <a:lnTo>
                    <a:pt x="161527" y="9964"/>
                  </a:lnTo>
                  <a:lnTo>
                    <a:pt x="172419" y="4861"/>
                  </a:lnTo>
                  <a:lnTo>
                    <a:pt x="183818" y="1419"/>
                  </a:lnTo>
                  <a:lnTo>
                    <a:pt x="194929" y="0"/>
                  </a:lnTo>
                  <a:lnTo>
                    <a:pt x="205323" y="602"/>
                  </a:lnTo>
                  <a:lnTo>
                    <a:pt x="214927" y="2937"/>
                  </a:lnTo>
                  <a:lnTo>
                    <a:pt x="223838" y="6629"/>
                  </a:lnTo>
                  <a:lnTo>
                    <a:pt x="232198" y="11339"/>
                  </a:lnTo>
                  <a:lnTo>
                    <a:pt x="239982" y="17108"/>
                  </a:lnTo>
                  <a:lnTo>
                    <a:pt x="246998" y="24335"/>
                  </a:lnTo>
                  <a:lnTo>
                    <a:pt x="253195" y="33123"/>
                  </a:lnTo>
                  <a:lnTo>
                    <a:pt x="258342" y="43295"/>
                  </a:lnTo>
                  <a:lnTo>
                    <a:pt x="261969" y="54572"/>
                  </a:lnTo>
                  <a:lnTo>
                    <a:pt x="263956" y="66674"/>
                  </a:lnTo>
                  <a:lnTo>
                    <a:pt x="264324" y="79207"/>
                  </a:lnTo>
                  <a:lnTo>
                    <a:pt x="263058" y="91685"/>
                  </a:lnTo>
                  <a:lnTo>
                    <a:pt x="260323" y="103852"/>
                  </a:lnTo>
                  <a:lnTo>
                    <a:pt x="256557" y="115647"/>
                  </a:lnTo>
                  <a:lnTo>
                    <a:pt x="252353" y="127108"/>
                  </a:lnTo>
                  <a:lnTo>
                    <a:pt x="248083" y="138297"/>
                  </a:lnTo>
                  <a:lnTo>
                    <a:pt x="243745" y="149117"/>
                  </a:lnTo>
                  <a:lnTo>
                    <a:pt x="239074" y="159318"/>
                  </a:lnTo>
                  <a:lnTo>
                    <a:pt x="233930" y="168812"/>
                  </a:lnTo>
                  <a:lnTo>
                    <a:pt x="228323" y="177663"/>
                  </a:lnTo>
                  <a:lnTo>
                    <a:pt x="222326" y="185995"/>
                  </a:lnTo>
                  <a:lnTo>
                    <a:pt x="216040" y="193882"/>
                  </a:lnTo>
                  <a:lnTo>
                    <a:pt x="210000" y="199545"/>
                  </a:lnTo>
                  <a:lnTo>
                    <a:pt x="206659" y="200439"/>
                  </a:lnTo>
                  <a:lnTo>
                    <a:pt x="207917" y="197784"/>
                  </a:lnTo>
                  <a:lnTo>
                    <a:pt x="212535" y="194368"/>
                  </a:lnTo>
                  <a:lnTo>
                    <a:pt x="219653" y="191744"/>
                  </a:lnTo>
                  <a:lnTo>
                    <a:pt x="228706" y="190389"/>
                  </a:lnTo>
                  <a:lnTo>
                    <a:pt x="239057" y="190269"/>
                  </a:lnTo>
                  <a:lnTo>
                    <a:pt x="250007" y="191166"/>
                  </a:lnTo>
                  <a:lnTo>
                    <a:pt x="261117" y="192844"/>
                  </a:lnTo>
                  <a:lnTo>
                    <a:pt x="272188" y="195256"/>
                  </a:lnTo>
                  <a:lnTo>
                    <a:pt x="283157" y="198543"/>
                  </a:lnTo>
                  <a:lnTo>
                    <a:pt x="294009" y="202719"/>
                  </a:lnTo>
                  <a:lnTo>
                    <a:pt x="304433" y="207827"/>
                  </a:lnTo>
                  <a:lnTo>
                    <a:pt x="313835" y="214012"/>
                  </a:lnTo>
                  <a:lnTo>
                    <a:pt x="321976" y="221250"/>
                  </a:lnTo>
                  <a:lnTo>
                    <a:pt x="328934" y="229382"/>
                  </a:lnTo>
                  <a:lnTo>
                    <a:pt x="334925" y="238211"/>
                  </a:lnTo>
                  <a:lnTo>
                    <a:pt x="340174" y="247561"/>
                  </a:lnTo>
                  <a:lnTo>
                    <a:pt x="344718" y="257449"/>
                  </a:lnTo>
                  <a:lnTo>
                    <a:pt x="348406" y="268071"/>
                  </a:lnTo>
                  <a:lnTo>
                    <a:pt x="351220" y="279472"/>
                  </a:lnTo>
                  <a:lnTo>
                    <a:pt x="353112" y="291400"/>
                  </a:lnTo>
                  <a:lnTo>
                    <a:pt x="353932" y="303406"/>
                  </a:lnTo>
                  <a:lnTo>
                    <a:pt x="353700" y="315223"/>
                  </a:lnTo>
                  <a:lnTo>
                    <a:pt x="352408" y="326768"/>
                  </a:lnTo>
                  <a:lnTo>
                    <a:pt x="349945" y="338053"/>
                  </a:lnTo>
                  <a:lnTo>
                    <a:pt x="346363" y="349125"/>
                  </a:lnTo>
                  <a:lnTo>
                    <a:pt x="341840" y="360036"/>
                  </a:lnTo>
                  <a:lnTo>
                    <a:pt x="336587" y="370829"/>
                  </a:lnTo>
                  <a:lnTo>
                    <a:pt x="330792" y="381534"/>
                  </a:lnTo>
                  <a:lnTo>
                    <a:pt x="324445" y="392012"/>
                  </a:lnTo>
                  <a:lnTo>
                    <a:pt x="317352" y="401975"/>
                  </a:lnTo>
                  <a:lnTo>
                    <a:pt x="309465" y="411302"/>
                  </a:lnTo>
                  <a:lnTo>
                    <a:pt x="300710" y="419870"/>
                  </a:lnTo>
                  <a:lnTo>
                    <a:pt x="290923" y="427479"/>
                  </a:lnTo>
                  <a:lnTo>
                    <a:pt x="280118" y="434115"/>
                  </a:lnTo>
                  <a:lnTo>
                    <a:pt x="268607" y="439910"/>
                  </a:lnTo>
                  <a:lnTo>
                    <a:pt x="256889" y="445046"/>
                  </a:lnTo>
                  <a:lnTo>
                    <a:pt x="245264" y="449685"/>
                  </a:lnTo>
                  <a:lnTo>
                    <a:pt x="233680" y="453802"/>
                  </a:lnTo>
                  <a:lnTo>
                    <a:pt x="221836" y="457196"/>
                  </a:lnTo>
                  <a:lnTo>
                    <a:pt x="209571" y="459813"/>
                  </a:lnTo>
                  <a:lnTo>
                    <a:pt x="196876" y="461741"/>
                  </a:lnTo>
                  <a:lnTo>
                    <a:pt x="183814" y="463118"/>
                  </a:lnTo>
                  <a:lnTo>
                    <a:pt x="170467" y="464081"/>
                  </a:lnTo>
                  <a:lnTo>
                    <a:pt x="156909" y="464746"/>
                  </a:lnTo>
                  <a:lnTo>
                    <a:pt x="143201" y="465201"/>
                  </a:lnTo>
                  <a:lnTo>
                    <a:pt x="129383" y="465514"/>
                  </a:lnTo>
                  <a:lnTo>
                    <a:pt x="115325" y="465895"/>
                  </a:lnTo>
                  <a:lnTo>
                    <a:pt x="100741" y="466683"/>
                  </a:lnTo>
                  <a:lnTo>
                    <a:pt x="85533" y="468026"/>
                  </a:lnTo>
                  <a:lnTo>
                    <a:pt x="70119" y="469750"/>
                  </a:lnTo>
                  <a:lnTo>
                    <a:pt x="53626" y="471626"/>
                  </a:lnTo>
                  <a:lnTo>
                    <a:pt x="32367" y="473820"/>
                  </a:lnTo>
                  <a:lnTo>
                    <a:pt x="0" y="4766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117882" y="1774775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341656" y="1437863"/>
              <a:ext cx="7855" cy="368499"/>
            </a:xfrm>
            <a:custGeom>
              <a:avLst/>
              <a:gdLst/>
              <a:ahLst/>
              <a:cxnLst/>
              <a:rect l="0" t="0" r="0" b="0"/>
              <a:pathLst>
                <a:path w="7855" h="368499">
                  <a:moveTo>
                    <a:pt x="7853" y="0"/>
                  </a:moveTo>
                  <a:lnTo>
                    <a:pt x="7853" y="11735"/>
                  </a:lnTo>
                  <a:lnTo>
                    <a:pt x="7854" y="22864"/>
                  </a:lnTo>
                  <a:lnTo>
                    <a:pt x="7854" y="34463"/>
                  </a:lnTo>
                  <a:lnTo>
                    <a:pt x="7854" y="46624"/>
                  </a:lnTo>
                  <a:lnTo>
                    <a:pt x="7854" y="59284"/>
                  </a:lnTo>
                  <a:lnTo>
                    <a:pt x="7854" y="72344"/>
                  </a:lnTo>
                  <a:lnTo>
                    <a:pt x="7854" y="85869"/>
                  </a:lnTo>
                  <a:lnTo>
                    <a:pt x="7854" y="100083"/>
                  </a:lnTo>
                  <a:lnTo>
                    <a:pt x="7849" y="115046"/>
                  </a:lnTo>
                  <a:lnTo>
                    <a:pt x="7676" y="130518"/>
                  </a:lnTo>
                  <a:lnTo>
                    <a:pt x="7028" y="146057"/>
                  </a:lnTo>
                  <a:lnTo>
                    <a:pt x="5779" y="161402"/>
                  </a:lnTo>
                  <a:lnTo>
                    <a:pt x="4126" y="176639"/>
                  </a:lnTo>
                  <a:lnTo>
                    <a:pt x="2478" y="192089"/>
                  </a:lnTo>
                  <a:lnTo>
                    <a:pt x="1080" y="207924"/>
                  </a:lnTo>
                  <a:lnTo>
                    <a:pt x="160" y="223999"/>
                  </a:lnTo>
                  <a:lnTo>
                    <a:pt x="0" y="239952"/>
                  </a:lnTo>
                  <a:lnTo>
                    <a:pt x="671" y="255575"/>
                  </a:lnTo>
                  <a:lnTo>
                    <a:pt x="1918" y="270829"/>
                  </a:lnTo>
                  <a:lnTo>
                    <a:pt x="3287" y="285759"/>
                  </a:lnTo>
                  <a:lnTo>
                    <a:pt x="4499" y="300418"/>
                  </a:lnTo>
                  <a:lnTo>
                    <a:pt x="5464" y="314458"/>
                  </a:lnTo>
                  <a:lnTo>
                    <a:pt x="6290" y="328613"/>
                  </a:lnTo>
                  <a:lnTo>
                    <a:pt x="7045" y="345245"/>
                  </a:lnTo>
                  <a:lnTo>
                    <a:pt x="7853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490157" y="1479944"/>
              <a:ext cx="276698" cy="330994"/>
            </a:xfrm>
            <a:custGeom>
              <a:avLst/>
              <a:gdLst/>
              <a:ahLst/>
              <a:cxnLst/>
              <a:rect l="0" t="0" r="0" b="0"/>
              <a:pathLst>
                <a:path w="276698" h="330994">
                  <a:moveTo>
                    <a:pt x="122565" y="10562"/>
                  </a:moveTo>
                  <a:lnTo>
                    <a:pt x="110964" y="13562"/>
                  </a:lnTo>
                  <a:lnTo>
                    <a:pt x="101115" y="16985"/>
                  </a:lnTo>
                  <a:lnTo>
                    <a:pt x="92110" y="21186"/>
                  </a:lnTo>
                  <a:lnTo>
                    <a:pt x="83668" y="26259"/>
                  </a:lnTo>
                  <a:lnTo>
                    <a:pt x="75641" y="32388"/>
                  </a:lnTo>
                  <a:lnTo>
                    <a:pt x="67918" y="39572"/>
                  </a:lnTo>
                  <a:lnTo>
                    <a:pt x="60413" y="47659"/>
                  </a:lnTo>
                  <a:lnTo>
                    <a:pt x="53063" y="56454"/>
                  </a:lnTo>
                  <a:lnTo>
                    <a:pt x="45823" y="65779"/>
                  </a:lnTo>
                  <a:lnTo>
                    <a:pt x="38824" y="75649"/>
                  </a:lnTo>
                  <a:lnTo>
                    <a:pt x="32352" y="86258"/>
                  </a:lnTo>
                  <a:lnTo>
                    <a:pt x="26517" y="97651"/>
                  </a:lnTo>
                  <a:lnTo>
                    <a:pt x="21277" y="109573"/>
                  </a:lnTo>
                  <a:lnTo>
                    <a:pt x="16524" y="121575"/>
                  </a:lnTo>
                  <a:lnTo>
                    <a:pt x="12145" y="133399"/>
                  </a:lnTo>
                  <a:lnTo>
                    <a:pt x="8203" y="145287"/>
                  </a:lnTo>
                  <a:lnTo>
                    <a:pt x="4928" y="157868"/>
                  </a:lnTo>
                  <a:lnTo>
                    <a:pt x="2395" y="171436"/>
                  </a:lnTo>
                  <a:lnTo>
                    <a:pt x="693" y="185652"/>
                  </a:lnTo>
                  <a:lnTo>
                    <a:pt x="0" y="199741"/>
                  </a:lnTo>
                  <a:lnTo>
                    <a:pt x="319" y="213256"/>
                  </a:lnTo>
                  <a:lnTo>
                    <a:pt x="1668" y="226092"/>
                  </a:lnTo>
                  <a:lnTo>
                    <a:pt x="4170" y="238320"/>
                  </a:lnTo>
                  <a:lnTo>
                    <a:pt x="7777" y="250056"/>
                  </a:lnTo>
                  <a:lnTo>
                    <a:pt x="12318" y="261259"/>
                  </a:lnTo>
                  <a:lnTo>
                    <a:pt x="17581" y="271723"/>
                  </a:lnTo>
                  <a:lnTo>
                    <a:pt x="23384" y="281398"/>
                  </a:lnTo>
                  <a:lnTo>
                    <a:pt x="29737" y="290371"/>
                  </a:lnTo>
                  <a:lnTo>
                    <a:pt x="36833" y="298786"/>
                  </a:lnTo>
                  <a:lnTo>
                    <a:pt x="44722" y="306773"/>
                  </a:lnTo>
                  <a:lnTo>
                    <a:pt x="53478" y="314120"/>
                  </a:lnTo>
                  <a:lnTo>
                    <a:pt x="63267" y="320302"/>
                  </a:lnTo>
                  <a:lnTo>
                    <a:pt x="74073" y="325122"/>
                  </a:lnTo>
                  <a:lnTo>
                    <a:pt x="85584" y="328529"/>
                  </a:lnTo>
                  <a:lnTo>
                    <a:pt x="97303" y="330448"/>
                  </a:lnTo>
                  <a:lnTo>
                    <a:pt x="108923" y="330993"/>
                  </a:lnTo>
                  <a:lnTo>
                    <a:pt x="120335" y="330241"/>
                  </a:lnTo>
                  <a:lnTo>
                    <a:pt x="131530" y="328149"/>
                  </a:lnTo>
                  <a:lnTo>
                    <a:pt x="142542" y="324819"/>
                  </a:lnTo>
                  <a:lnTo>
                    <a:pt x="153412" y="320467"/>
                  </a:lnTo>
                  <a:lnTo>
                    <a:pt x="164178" y="315329"/>
                  </a:lnTo>
                  <a:lnTo>
                    <a:pt x="174864" y="309612"/>
                  </a:lnTo>
                  <a:lnTo>
                    <a:pt x="185331" y="303316"/>
                  </a:lnTo>
                  <a:lnTo>
                    <a:pt x="195286" y="296259"/>
                  </a:lnTo>
                  <a:lnTo>
                    <a:pt x="204612" y="288394"/>
                  </a:lnTo>
                  <a:lnTo>
                    <a:pt x="213348" y="279655"/>
                  </a:lnTo>
                  <a:lnTo>
                    <a:pt x="221603" y="269879"/>
                  </a:lnTo>
                  <a:lnTo>
                    <a:pt x="229486" y="259080"/>
                  </a:lnTo>
                  <a:lnTo>
                    <a:pt x="236934" y="247574"/>
                  </a:lnTo>
                  <a:lnTo>
                    <a:pt x="243716" y="235859"/>
                  </a:lnTo>
                  <a:lnTo>
                    <a:pt x="249762" y="224240"/>
                  </a:lnTo>
                  <a:lnTo>
                    <a:pt x="255145" y="212830"/>
                  </a:lnTo>
                  <a:lnTo>
                    <a:pt x="259995" y="201636"/>
                  </a:lnTo>
                  <a:lnTo>
                    <a:pt x="264439" y="190616"/>
                  </a:lnTo>
                  <a:lnTo>
                    <a:pt x="268424" y="179401"/>
                  </a:lnTo>
                  <a:lnTo>
                    <a:pt x="271728" y="167339"/>
                  </a:lnTo>
                  <a:lnTo>
                    <a:pt x="274281" y="154150"/>
                  </a:lnTo>
                  <a:lnTo>
                    <a:pt x="275996" y="140206"/>
                  </a:lnTo>
                  <a:lnTo>
                    <a:pt x="276697" y="126306"/>
                  </a:lnTo>
                  <a:lnTo>
                    <a:pt x="276385" y="112922"/>
                  </a:lnTo>
                  <a:lnTo>
                    <a:pt x="275040" y="100174"/>
                  </a:lnTo>
                  <a:lnTo>
                    <a:pt x="272541" y="88006"/>
                  </a:lnTo>
                  <a:lnTo>
                    <a:pt x="268935" y="76311"/>
                  </a:lnTo>
                  <a:lnTo>
                    <a:pt x="264395" y="65135"/>
                  </a:lnTo>
                  <a:lnTo>
                    <a:pt x="259132" y="54689"/>
                  </a:lnTo>
                  <a:lnTo>
                    <a:pt x="253330" y="45032"/>
                  </a:lnTo>
                  <a:lnTo>
                    <a:pt x="246978" y="36239"/>
                  </a:lnTo>
                  <a:lnTo>
                    <a:pt x="239882" y="28478"/>
                  </a:lnTo>
                  <a:lnTo>
                    <a:pt x="231997" y="21740"/>
                  </a:lnTo>
                  <a:lnTo>
                    <a:pt x="223414" y="15875"/>
                  </a:lnTo>
                  <a:lnTo>
                    <a:pt x="214275" y="10694"/>
                  </a:lnTo>
                  <a:lnTo>
                    <a:pt x="204713" y="6033"/>
                  </a:lnTo>
                  <a:lnTo>
                    <a:pt x="194681" y="2241"/>
                  </a:lnTo>
                  <a:lnTo>
                    <a:pt x="183962" y="130"/>
                  </a:lnTo>
                  <a:lnTo>
                    <a:pt x="172510" y="0"/>
                  </a:lnTo>
                  <a:lnTo>
                    <a:pt x="161012" y="1385"/>
                  </a:lnTo>
                  <a:lnTo>
                    <a:pt x="149675" y="3445"/>
                  </a:lnTo>
                  <a:lnTo>
                    <a:pt x="137502" y="6364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023333" y="1606319"/>
              <a:ext cx="84229" cy="31587"/>
            </a:xfrm>
            <a:custGeom>
              <a:avLst/>
              <a:gdLst/>
              <a:ahLst/>
              <a:cxnLst/>
              <a:rect l="0" t="0" r="0" b="0"/>
              <a:pathLst>
                <a:path w="84229" h="31587">
                  <a:moveTo>
                    <a:pt x="84228" y="0"/>
                  </a:moveTo>
                  <a:lnTo>
                    <a:pt x="75360" y="5801"/>
                  </a:lnTo>
                  <a:lnTo>
                    <a:pt x="66373" y="10725"/>
                  </a:lnTo>
                  <a:lnTo>
                    <a:pt x="56392" y="15223"/>
                  </a:lnTo>
                  <a:lnTo>
                    <a:pt x="45859" y="19285"/>
                  </a:lnTo>
                  <a:lnTo>
                    <a:pt x="34620" y="23092"/>
                  </a:lnTo>
                  <a:lnTo>
                    <a:pt x="20568" y="2698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315151" y="1279936"/>
              <a:ext cx="350422" cy="579068"/>
            </a:xfrm>
            <a:custGeom>
              <a:avLst/>
              <a:gdLst/>
              <a:ahLst/>
              <a:cxnLst/>
              <a:rect l="0" t="0" r="0" b="0"/>
              <a:pathLst>
                <a:path w="350422" h="579068">
                  <a:moveTo>
                    <a:pt x="55623" y="579067"/>
                  </a:moveTo>
                  <a:lnTo>
                    <a:pt x="55623" y="567265"/>
                  </a:lnTo>
                  <a:lnTo>
                    <a:pt x="55623" y="555496"/>
                  </a:lnTo>
                  <a:lnTo>
                    <a:pt x="55619" y="542610"/>
                  </a:lnTo>
                  <a:lnTo>
                    <a:pt x="55445" y="528935"/>
                  </a:lnTo>
                  <a:lnTo>
                    <a:pt x="54797" y="515255"/>
                  </a:lnTo>
                  <a:lnTo>
                    <a:pt x="53549" y="502034"/>
                  </a:lnTo>
                  <a:lnTo>
                    <a:pt x="51896" y="489237"/>
                  </a:lnTo>
                  <a:lnTo>
                    <a:pt x="50248" y="476509"/>
                  </a:lnTo>
                  <a:lnTo>
                    <a:pt x="48845" y="463613"/>
                  </a:lnTo>
                  <a:lnTo>
                    <a:pt x="47752" y="450308"/>
                  </a:lnTo>
                  <a:lnTo>
                    <a:pt x="46944" y="436298"/>
                  </a:lnTo>
                  <a:lnTo>
                    <a:pt x="46361" y="421502"/>
                  </a:lnTo>
                  <a:lnTo>
                    <a:pt x="45783" y="406326"/>
                  </a:lnTo>
                  <a:lnTo>
                    <a:pt x="44856" y="391525"/>
                  </a:lnTo>
                  <a:lnTo>
                    <a:pt x="43412" y="377490"/>
                  </a:lnTo>
                  <a:lnTo>
                    <a:pt x="41456" y="363950"/>
                  </a:lnTo>
                  <a:lnTo>
                    <a:pt x="39071" y="350178"/>
                  </a:lnTo>
                  <a:lnTo>
                    <a:pt x="36361" y="335761"/>
                  </a:lnTo>
                  <a:lnTo>
                    <a:pt x="33576" y="320620"/>
                  </a:lnTo>
                  <a:lnTo>
                    <a:pt x="31094" y="304836"/>
                  </a:lnTo>
                  <a:lnTo>
                    <a:pt x="29090" y="288544"/>
                  </a:lnTo>
                  <a:lnTo>
                    <a:pt x="27408" y="271873"/>
                  </a:lnTo>
                  <a:lnTo>
                    <a:pt x="25664" y="254929"/>
                  </a:lnTo>
                  <a:lnTo>
                    <a:pt x="23636" y="237798"/>
                  </a:lnTo>
                  <a:lnTo>
                    <a:pt x="21273" y="220703"/>
                  </a:lnTo>
                  <a:lnTo>
                    <a:pt x="18607" y="203992"/>
                  </a:lnTo>
                  <a:lnTo>
                    <a:pt x="15699" y="187830"/>
                  </a:lnTo>
                  <a:lnTo>
                    <a:pt x="12610" y="172366"/>
                  </a:lnTo>
                  <a:lnTo>
                    <a:pt x="9391" y="157820"/>
                  </a:lnTo>
                  <a:lnTo>
                    <a:pt x="6089" y="144220"/>
                  </a:lnTo>
                  <a:lnTo>
                    <a:pt x="3059" y="131442"/>
                  </a:lnTo>
                  <a:lnTo>
                    <a:pt x="937" y="119312"/>
                  </a:lnTo>
                  <a:lnTo>
                    <a:pt x="0" y="107671"/>
                  </a:lnTo>
                  <a:lnTo>
                    <a:pt x="355" y="96545"/>
                  </a:lnTo>
                  <a:lnTo>
                    <a:pt x="2114" y="86140"/>
                  </a:lnTo>
                  <a:lnTo>
                    <a:pt x="5198" y="76508"/>
                  </a:lnTo>
                  <a:lnTo>
                    <a:pt x="9708" y="67565"/>
                  </a:lnTo>
                  <a:lnTo>
                    <a:pt x="16010" y="59171"/>
                  </a:lnTo>
                  <a:lnTo>
                    <a:pt x="24136" y="51194"/>
                  </a:lnTo>
                  <a:lnTo>
                    <a:pt x="33846" y="43684"/>
                  </a:lnTo>
                  <a:lnTo>
                    <a:pt x="44804" y="36860"/>
                  </a:lnTo>
                  <a:lnTo>
                    <a:pt x="56693" y="30791"/>
                  </a:lnTo>
                  <a:lnTo>
                    <a:pt x="69251" y="25562"/>
                  </a:lnTo>
                  <a:lnTo>
                    <a:pt x="82278" y="21348"/>
                  </a:lnTo>
                  <a:lnTo>
                    <a:pt x="95627" y="18140"/>
                  </a:lnTo>
                  <a:lnTo>
                    <a:pt x="109030" y="15629"/>
                  </a:lnTo>
                  <a:lnTo>
                    <a:pt x="122108" y="13321"/>
                  </a:lnTo>
                  <a:lnTo>
                    <a:pt x="134693" y="10915"/>
                  </a:lnTo>
                  <a:lnTo>
                    <a:pt x="147111" y="8466"/>
                  </a:lnTo>
                  <a:lnTo>
                    <a:pt x="160056" y="6275"/>
                  </a:lnTo>
                  <a:lnTo>
                    <a:pt x="173882" y="4504"/>
                  </a:lnTo>
                  <a:lnTo>
                    <a:pt x="188611" y="3163"/>
                  </a:lnTo>
                  <a:lnTo>
                    <a:pt x="204109" y="2188"/>
                  </a:lnTo>
                  <a:lnTo>
                    <a:pt x="220202" y="1502"/>
                  </a:lnTo>
                  <a:lnTo>
                    <a:pt x="236568" y="1195"/>
                  </a:lnTo>
                  <a:lnTo>
                    <a:pt x="252775" y="1513"/>
                  </a:lnTo>
                  <a:lnTo>
                    <a:pt x="268588" y="2533"/>
                  </a:lnTo>
                  <a:lnTo>
                    <a:pt x="283754" y="3840"/>
                  </a:lnTo>
                  <a:lnTo>
                    <a:pt x="299604" y="4646"/>
                  </a:lnTo>
                  <a:lnTo>
                    <a:pt x="319763" y="3904"/>
                  </a:lnTo>
                  <a:lnTo>
                    <a:pt x="35042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339188" y="1658962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56788" y="67"/>
                  </a:lnTo>
                  <a:lnTo>
                    <a:pt x="146299" y="707"/>
                  </a:lnTo>
                  <a:lnTo>
                    <a:pt x="135993" y="2003"/>
                  </a:lnTo>
                  <a:lnTo>
                    <a:pt x="125519" y="3863"/>
                  </a:lnTo>
                  <a:lnTo>
                    <a:pt x="114527" y="6180"/>
                  </a:lnTo>
                  <a:lnTo>
                    <a:pt x="102889" y="8846"/>
                  </a:lnTo>
                  <a:lnTo>
                    <a:pt x="90808" y="11770"/>
                  </a:lnTo>
                  <a:lnTo>
                    <a:pt x="78702" y="14877"/>
                  </a:lnTo>
                  <a:lnTo>
                    <a:pt x="66823" y="18108"/>
                  </a:lnTo>
                  <a:lnTo>
                    <a:pt x="55312" y="21271"/>
                  </a:lnTo>
                  <a:lnTo>
                    <a:pt x="42932" y="24350"/>
                  </a:lnTo>
                  <a:lnTo>
                    <a:pt x="26366" y="2761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539230" y="1680293"/>
              <a:ext cx="157928" cy="192466"/>
            </a:xfrm>
            <a:custGeom>
              <a:avLst/>
              <a:gdLst/>
              <a:ahLst/>
              <a:cxnLst/>
              <a:rect l="0" t="0" r="0" b="0"/>
              <a:pathLst>
                <a:path w="157928" h="192466">
                  <a:moveTo>
                    <a:pt x="0" y="73425"/>
                  </a:moveTo>
                  <a:lnTo>
                    <a:pt x="8868" y="76292"/>
                  </a:lnTo>
                  <a:lnTo>
                    <a:pt x="17855" y="78434"/>
                  </a:lnTo>
                  <a:lnTo>
                    <a:pt x="27846" y="80032"/>
                  </a:lnTo>
                  <a:lnTo>
                    <a:pt x="38654" y="81040"/>
                  </a:lnTo>
                  <a:lnTo>
                    <a:pt x="49817" y="81240"/>
                  </a:lnTo>
                  <a:lnTo>
                    <a:pt x="61022" y="80585"/>
                  </a:lnTo>
                  <a:lnTo>
                    <a:pt x="72134" y="79173"/>
                  </a:lnTo>
                  <a:lnTo>
                    <a:pt x="83118" y="77161"/>
                  </a:lnTo>
                  <a:lnTo>
                    <a:pt x="93980" y="74694"/>
                  </a:lnTo>
                  <a:lnTo>
                    <a:pt x="104577" y="71733"/>
                  </a:lnTo>
                  <a:lnTo>
                    <a:pt x="114626" y="68069"/>
                  </a:lnTo>
                  <a:lnTo>
                    <a:pt x="124004" y="63636"/>
                  </a:lnTo>
                  <a:lnTo>
                    <a:pt x="132268" y="58354"/>
                  </a:lnTo>
                  <a:lnTo>
                    <a:pt x="138610" y="52052"/>
                  </a:lnTo>
                  <a:lnTo>
                    <a:pt x="142750" y="44740"/>
                  </a:lnTo>
                  <a:lnTo>
                    <a:pt x="144563" y="36728"/>
                  </a:lnTo>
                  <a:lnTo>
                    <a:pt x="143817" y="28511"/>
                  </a:lnTo>
                  <a:lnTo>
                    <a:pt x="140648" y="20409"/>
                  </a:lnTo>
                  <a:lnTo>
                    <a:pt x="135454" y="13023"/>
                  </a:lnTo>
                  <a:lnTo>
                    <a:pt x="128697" y="7280"/>
                  </a:lnTo>
                  <a:lnTo>
                    <a:pt x="120785" y="3531"/>
                  </a:lnTo>
                  <a:lnTo>
                    <a:pt x="111883" y="1474"/>
                  </a:lnTo>
                  <a:lnTo>
                    <a:pt x="101932" y="458"/>
                  </a:lnTo>
                  <a:lnTo>
                    <a:pt x="90990" y="0"/>
                  </a:lnTo>
                  <a:lnTo>
                    <a:pt x="79540" y="145"/>
                  </a:lnTo>
                  <a:lnTo>
                    <a:pt x="68389" y="1365"/>
                  </a:lnTo>
                  <a:lnTo>
                    <a:pt x="57962" y="3852"/>
                  </a:lnTo>
                  <a:lnTo>
                    <a:pt x="48336" y="7674"/>
                  </a:lnTo>
                  <a:lnTo>
                    <a:pt x="39409" y="12922"/>
                  </a:lnTo>
                  <a:lnTo>
                    <a:pt x="31043" y="19499"/>
                  </a:lnTo>
                  <a:lnTo>
                    <a:pt x="23424" y="27340"/>
                  </a:lnTo>
                  <a:lnTo>
                    <a:pt x="17051" y="36499"/>
                  </a:lnTo>
                  <a:lnTo>
                    <a:pt x="12099" y="46876"/>
                  </a:lnTo>
                  <a:lnTo>
                    <a:pt x="8602" y="58096"/>
                  </a:lnTo>
                  <a:lnTo>
                    <a:pt x="6622" y="69619"/>
                  </a:lnTo>
                  <a:lnTo>
                    <a:pt x="6036" y="81108"/>
                  </a:lnTo>
                  <a:lnTo>
                    <a:pt x="6761" y="92430"/>
                  </a:lnTo>
                  <a:lnTo>
                    <a:pt x="8834" y="103567"/>
                  </a:lnTo>
                  <a:lnTo>
                    <a:pt x="12151" y="114534"/>
                  </a:lnTo>
                  <a:lnTo>
                    <a:pt x="16495" y="125205"/>
                  </a:lnTo>
                  <a:lnTo>
                    <a:pt x="21627" y="135304"/>
                  </a:lnTo>
                  <a:lnTo>
                    <a:pt x="27340" y="144730"/>
                  </a:lnTo>
                  <a:lnTo>
                    <a:pt x="33634" y="153536"/>
                  </a:lnTo>
                  <a:lnTo>
                    <a:pt x="40689" y="161838"/>
                  </a:lnTo>
                  <a:lnTo>
                    <a:pt x="48552" y="169748"/>
                  </a:lnTo>
                  <a:lnTo>
                    <a:pt x="57291" y="177044"/>
                  </a:lnTo>
                  <a:lnTo>
                    <a:pt x="67067" y="183193"/>
                  </a:lnTo>
                  <a:lnTo>
                    <a:pt x="77861" y="187986"/>
                  </a:lnTo>
                  <a:lnTo>
                    <a:pt x="89194" y="191204"/>
                  </a:lnTo>
                  <a:lnTo>
                    <a:pt x="100261" y="192465"/>
                  </a:lnTo>
                  <a:lnTo>
                    <a:pt x="110621" y="191763"/>
                  </a:lnTo>
                  <a:lnTo>
                    <a:pt x="120091" y="189685"/>
                  </a:lnTo>
                  <a:lnTo>
                    <a:pt x="129604" y="187018"/>
                  </a:lnTo>
                  <a:lnTo>
                    <a:pt x="141104" y="183530"/>
                  </a:lnTo>
                  <a:lnTo>
                    <a:pt x="157927" y="1787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755716" y="1669490"/>
              <a:ext cx="274515" cy="181818"/>
            </a:xfrm>
            <a:custGeom>
              <a:avLst/>
              <a:gdLst/>
              <a:ahLst/>
              <a:cxnLst/>
              <a:rect l="0" t="0" r="0" b="0"/>
              <a:pathLst>
                <a:path w="274515" h="181818">
                  <a:moveTo>
                    <a:pt x="4612" y="21057"/>
                  </a:moveTo>
                  <a:lnTo>
                    <a:pt x="1813" y="29926"/>
                  </a:lnTo>
                  <a:lnTo>
                    <a:pt x="311" y="38913"/>
                  </a:lnTo>
                  <a:lnTo>
                    <a:pt x="0" y="48908"/>
                  </a:lnTo>
                  <a:lnTo>
                    <a:pt x="506" y="59888"/>
                  </a:lnTo>
                  <a:lnTo>
                    <a:pt x="1326" y="71700"/>
                  </a:lnTo>
                  <a:lnTo>
                    <a:pt x="2151" y="84158"/>
                  </a:lnTo>
                  <a:lnTo>
                    <a:pt x="3179" y="97096"/>
                  </a:lnTo>
                  <a:lnTo>
                    <a:pt x="5003" y="110377"/>
                  </a:lnTo>
                  <a:lnTo>
                    <a:pt x="7900" y="123890"/>
                  </a:lnTo>
                  <a:lnTo>
                    <a:pt x="11998" y="137232"/>
                  </a:lnTo>
                  <a:lnTo>
                    <a:pt x="17432" y="149737"/>
                  </a:lnTo>
                  <a:lnTo>
                    <a:pt x="24129" y="161092"/>
                  </a:lnTo>
                  <a:lnTo>
                    <a:pt x="31881" y="170681"/>
                  </a:lnTo>
                  <a:lnTo>
                    <a:pt x="40447" y="177461"/>
                  </a:lnTo>
                  <a:lnTo>
                    <a:pt x="49604" y="181122"/>
                  </a:lnTo>
                  <a:lnTo>
                    <a:pt x="58851" y="181817"/>
                  </a:lnTo>
                  <a:lnTo>
                    <a:pt x="67445" y="179790"/>
                  </a:lnTo>
                  <a:lnTo>
                    <a:pt x="75036" y="175468"/>
                  </a:lnTo>
                  <a:lnTo>
                    <a:pt x="81623" y="169352"/>
                  </a:lnTo>
                  <a:lnTo>
                    <a:pt x="87362" y="161900"/>
                  </a:lnTo>
                  <a:lnTo>
                    <a:pt x="92448" y="153492"/>
                  </a:lnTo>
                  <a:lnTo>
                    <a:pt x="97052" y="144409"/>
                  </a:lnTo>
                  <a:lnTo>
                    <a:pt x="101312" y="134861"/>
                  </a:lnTo>
                  <a:lnTo>
                    <a:pt x="105329" y="124990"/>
                  </a:lnTo>
                  <a:lnTo>
                    <a:pt x="109012" y="114734"/>
                  </a:lnTo>
                  <a:lnTo>
                    <a:pt x="112107" y="103856"/>
                  </a:lnTo>
                  <a:lnTo>
                    <a:pt x="114534" y="92307"/>
                  </a:lnTo>
                  <a:lnTo>
                    <a:pt x="116853" y="81347"/>
                  </a:lnTo>
                  <a:lnTo>
                    <a:pt x="120021" y="74520"/>
                  </a:lnTo>
                  <a:lnTo>
                    <a:pt x="123884" y="73658"/>
                  </a:lnTo>
                  <a:lnTo>
                    <a:pt x="127681" y="76920"/>
                  </a:lnTo>
                  <a:lnTo>
                    <a:pt x="131284" y="82748"/>
                  </a:lnTo>
                  <a:lnTo>
                    <a:pt x="134778" y="90205"/>
                  </a:lnTo>
                  <a:lnTo>
                    <a:pt x="138237" y="98715"/>
                  </a:lnTo>
                  <a:lnTo>
                    <a:pt x="141857" y="107911"/>
                  </a:lnTo>
                  <a:lnTo>
                    <a:pt x="145962" y="117558"/>
                  </a:lnTo>
                  <a:lnTo>
                    <a:pt x="150687" y="127493"/>
                  </a:lnTo>
                  <a:lnTo>
                    <a:pt x="156164" y="137288"/>
                  </a:lnTo>
                  <a:lnTo>
                    <a:pt x="162596" y="146261"/>
                  </a:lnTo>
                  <a:lnTo>
                    <a:pt x="169999" y="154103"/>
                  </a:lnTo>
                  <a:lnTo>
                    <a:pt x="178241" y="160520"/>
                  </a:lnTo>
                  <a:lnTo>
                    <a:pt x="187145" y="165083"/>
                  </a:lnTo>
                  <a:lnTo>
                    <a:pt x="196535" y="167738"/>
                  </a:lnTo>
                  <a:lnTo>
                    <a:pt x="206110" y="168572"/>
                  </a:lnTo>
                  <a:lnTo>
                    <a:pt x="215457" y="167628"/>
                  </a:lnTo>
                  <a:lnTo>
                    <a:pt x="224367" y="165103"/>
                  </a:lnTo>
                  <a:lnTo>
                    <a:pt x="232653" y="161140"/>
                  </a:lnTo>
                  <a:lnTo>
                    <a:pt x="240073" y="155740"/>
                  </a:lnTo>
                  <a:lnTo>
                    <a:pt x="246582" y="149036"/>
                  </a:lnTo>
                  <a:lnTo>
                    <a:pt x="252293" y="141266"/>
                  </a:lnTo>
                  <a:lnTo>
                    <a:pt x="257371" y="132680"/>
                  </a:lnTo>
                  <a:lnTo>
                    <a:pt x="261972" y="123489"/>
                  </a:lnTo>
                  <a:lnTo>
                    <a:pt x="266064" y="113538"/>
                  </a:lnTo>
                  <a:lnTo>
                    <a:pt x="269441" y="102341"/>
                  </a:lnTo>
                  <a:lnTo>
                    <a:pt x="272043" y="89740"/>
                  </a:lnTo>
                  <a:lnTo>
                    <a:pt x="273790" y="76192"/>
                  </a:lnTo>
                  <a:lnTo>
                    <a:pt x="274514" y="62560"/>
                  </a:lnTo>
                  <a:lnTo>
                    <a:pt x="274225" y="49369"/>
                  </a:lnTo>
                  <a:lnTo>
                    <a:pt x="273228" y="37218"/>
                  </a:lnTo>
                  <a:lnTo>
                    <a:pt x="271927" y="25754"/>
                  </a:lnTo>
                  <a:lnTo>
                    <a:pt x="270209" y="13979"/>
                  </a:lnTo>
                  <a:lnTo>
                    <a:pt x="26782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086711" y="1667259"/>
              <a:ext cx="126343" cy="193090"/>
            </a:xfrm>
            <a:custGeom>
              <a:avLst/>
              <a:gdLst/>
              <a:ahLst/>
              <a:cxnLst/>
              <a:rect l="0" t="0" r="0" b="0"/>
              <a:pathLst>
                <a:path w="126343" h="193090">
                  <a:moveTo>
                    <a:pt x="0" y="75931"/>
                  </a:moveTo>
                  <a:lnTo>
                    <a:pt x="5935" y="81731"/>
                  </a:lnTo>
                  <a:lnTo>
                    <a:pt x="12139" y="86656"/>
                  </a:lnTo>
                  <a:lnTo>
                    <a:pt x="19235" y="91149"/>
                  </a:lnTo>
                  <a:lnTo>
                    <a:pt x="27176" y="95024"/>
                  </a:lnTo>
                  <a:lnTo>
                    <a:pt x="35823" y="97741"/>
                  </a:lnTo>
                  <a:lnTo>
                    <a:pt x="45017" y="99096"/>
                  </a:lnTo>
                  <a:lnTo>
                    <a:pt x="54617" y="99197"/>
                  </a:lnTo>
                  <a:lnTo>
                    <a:pt x="64507" y="98280"/>
                  </a:lnTo>
                  <a:lnTo>
                    <a:pt x="74590" y="96581"/>
                  </a:lnTo>
                  <a:lnTo>
                    <a:pt x="84478" y="93984"/>
                  </a:lnTo>
                  <a:lnTo>
                    <a:pt x="93511" y="90039"/>
                  </a:lnTo>
                  <a:lnTo>
                    <a:pt x="101394" y="84604"/>
                  </a:lnTo>
                  <a:lnTo>
                    <a:pt x="108009" y="77666"/>
                  </a:lnTo>
                  <a:lnTo>
                    <a:pt x="113235" y="69181"/>
                  </a:lnTo>
                  <a:lnTo>
                    <a:pt x="117145" y="59295"/>
                  </a:lnTo>
                  <a:lnTo>
                    <a:pt x="119466" y="48588"/>
                  </a:lnTo>
                  <a:lnTo>
                    <a:pt x="119527" y="37950"/>
                  </a:lnTo>
                  <a:lnTo>
                    <a:pt x="117154" y="27886"/>
                  </a:lnTo>
                  <a:lnTo>
                    <a:pt x="112460" y="18844"/>
                  </a:lnTo>
                  <a:lnTo>
                    <a:pt x="105573" y="11376"/>
                  </a:lnTo>
                  <a:lnTo>
                    <a:pt x="96801" y="5625"/>
                  </a:lnTo>
                  <a:lnTo>
                    <a:pt x="86863" y="1731"/>
                  </a:lnTo>
                  <a:lnTo>
                    <a:pt x="76750" y="0"/>
                  </a:lnTo>
                  <a:lnTo>
                    <a:pt x="67027" y="392"/>
                  </a:lnTo>
                  <a:lnTo>
                    <a:pt x="57707" y="2755"/>
                  </a:lnTo>
                  <a:lnTo>
                    <a:pt x="48455" y="6998"/>
                  </a:lnTo>
                  <a:lnTo>
                    <a:pt x="39058" y="12890"/>
                  </a:lnTo>
                  <a:lnTo>
                    <a:pt x="29932" y="20267"/>
                  </a:lnTo>
                  <a:lnTo>
                    <a:pt x="22008" y="29113"/>
                  </a:lnTo>
                  <a:lnTo>
                    <a:pt x="15719" y="39289"/>
                  </a:lnTo>
                  <a:lnTo>
                    <a:pt x="11173" y="50713"/>
                  </a:lnTo>
                  <a:lnTo>
                    <a:pt x="8414" y="63438"/>
                  </a:lnTo>
                  <a:lnTo>
                    <a:pt x="7269" y="77361"/>
                  </a:lnTo>
                  <a:lnTo>
                    <a:pt x="7602" y="91946"/>
                  </a:lnTo>
                  <a:lnTo>
                    <a:pt x="9405" y="106351"/>
                  </a:lnTo>
                  <a:lnTo>
                    <a:pt x="12537" y="120105"/>
                  </a:lnTo>
                  <a:lnTo>
                    <a:pt x="16755" y="132949"/>
                  </a:lnTo>
                  <a:lnTo>
                    <a:pt x="21801" y="144656"/>
                  </a:lnTo>
                  <a:lnTo>
                    <a:pt x="27458" y="155228"/>
                  </a:lnTo>
                  <a:lnTo>
                    <a:pt x="33712" y="164667"/>
                  </a:lnTo>
                  <a:lnTo>
                    <a:pt x="40743" y="172877"/>
                  </a:lnTo>
                  <a:lnTo>
                    <a:pt x="48584" y="179915"/>
                  </a:lnTo>
                  <a:lnTo>
                    <a:pt x="57138" y="185644"/>
                  </a:lnTo>
                  <a:lnTo>
                    <a:pt x="66258" y="189670"/>
                  </a:lnTo>
                  <a:lnTo>
                    <a:pt x="75793" y="191939"/>
                  </a:lnTo>
                  <a:lnTo>
                    <a:pt x="85362" y="192832"/>
                  </a:lnTo>
                  <a:lnTo>
                    <a:pt x="95399" y="193089"/>
                  </a:lnTo>
                  <a:lnTo>
                    <a:pt x="107904" y="192731"/>
                  </a:lnTo>
                  <a:lnTo>
                    <a:pt x="126342" y="1917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286753" y="1669490"/>
              <a:ext cx="157928" cy="195733"/>
            </a:xfrm>
            <a:custGeom>
              <a:avLst/>
              <a:gdLst/>
              <a:ahLst/>
              <a:cxnLst/>
              <a:rect l="0" t="0" r="0" b="0"/>
              <a:pathLst>
                <a:path w="157928" h="195733">
                  <a:moveTo>
                    <a:pt x="0" y="52643"/>
                  </a:moveTo>
                  <a:lnTo>
                    <a:pt x="67" y="64311"/>
                  </a:lnTo>
                  <a:lnTo>
                    <a:pt x="707" y="74800"/>
                  </a:lnTo>
                  <a:lnTo>
                    <a:pt x="2008" y="85106"/>
                  </a:lnTo>
                  <a:lnTo>
                    <a:pt x="4041" y="95580"/>
                  </a:lnTo>
                  <a:lnTo>
                    <a:pt x="7006" y="106572"/>
                  </a:lnTo>
                  <a:lnTo>
                    <a:pt x="10926" y="118210"/>
                  </a:lnTo>
                  <a:lnTo>
                    <a:pt x="15674" y="130291"/>
                  </a:lnTo>
                  <a:lnTo>
                    <a:pt x="21078" y="142398"/>
                  </a:lnTo>
                  <a:lnTo>
                    <a:pt x="26969" y="154276"/>
                  </a:lnTo>
                  <a:lnTo>
                    <a:pt x="33212" y="165691"/>
                  </a:lnTo>
                  <a:lnTo>
                    <a:pt x="39701" y="176356"/>
                  </a:lnTo>
                  <a:lnTo>
                    <a:pt x="46349" y="186143"/>
                  </a:lnTo>
                  <a:lnTo>
                    <a:pt x="52690" y="193352"/>
                  </a:lnTo>
                  <a:lnTo>
                    <a:pt x="57273" y="195732"/>
                  </a:lnTo>
                  <a:lnTo>
                    <a:pt x="58900" y="193883"/>
                  </a:lnTo>
                  <a:lnTo>
                    <a:pt x="57892" y="189061"/>
                  </a:lnTo>
                  <a:lnTo>
                    <a:pt x="55115" y="182272"/>
                  </a:lnTo>
                  <a:lnTo>
                    <a:pt x="51476" y="174198"/>
                  </a:lnTo>
                  <a:lnTo>
                    <a:pt x="47540" y="165281"/>
                  </a:lnTo>
                  <a:lnTo>
                    <a:pt x="43568" y="155647"/>
                  </a:lnTo>
                  <a:lnTo>
                    <a:pt x="39661" y="145176"/>
                  </a:lnTo>
                  <a:lnTo>
                    <a:pt x="35842" y="133867"/>
                  </a:lnTo>
                  <a:lnTo>
                    <a:pt x="32105" y="121997"/>
                  </a:lnTo>
                  <a:lnTo>
                    <a:pt x="28433" y="110027"/>
                  </a:lnTo>
                  <a:lnTo>
                    <a:pt x="24819" y="98233"/>
                  </a:lnTo>
                  <a:lnTo>
                    <a:pt x="21576" y="86703"/>
                  </a:lnTo>
                  <a:lnTo>
                    <a:pt x="19310" y="75428"/>
                  </a:lnTo>
                  <a:lnTo>
                    <a:pt x="18279" y="64371"/>
                  </a:lnTo>
                  <a:lnTo>
                    <a:pt x="18742" y="53810"/>
                  </a:lnTo>
                  <a:lnTo>
                    <a:pt x="21106" y="44317"/>
                  </a:lnTo>
                  <a:lnTo>
                    <a:pt x="25404" y="36115"/>
                  </a:lnTo>
                  <a:lnTo>
                    <a:pt x="31375" y="29116"/>
                  </a:lnTo>
                  <a:lnTo>
                    <a:pt x="38663" y="23099"/>
                  </a:lnTo>
                  <a:lnTo>
                    <a:pt x="46939" y="17831"/>
                  </a:lnTo>
                  <a:lnTo>
                    <a:pt x="56256" y="13275"/>
                  </a:lnTo>
                  <a:lnTo>
                    <a:pt x="67018" y="9579"/>
                  </a:lnTo>
                  <a:lnTo>
                    <a:pt x="79319" y="6755"/>
                  </a:lnTo>
                  <a:lnTo>
                    <a:pt x="92605" y="4683"/>
                  </a:lnTo>
                  <a:lnTo>
                    <a:pt x="107355" y="2985"/>
                  </a:lnTo>
                  <a:lnTo>
                    <a:pt x="127103" y="1509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528909" y="1880060"/>
              <a:ext cx="31586" cy="126343"/>
            </a:xfrm>
            <a:custGeom>
              <a:avLst/>
              <a:gdLst/>
              <a:ahLst/>
              <a:cxnLst/>
              <a:rect l="0" t="0" r="0" b="0"/>
              <a:pathLst>
                <a:path w="31586" h="126343">
                  <a:moveTo>
                    <a:pt x="0" y="0"/>
                  </a:moveTo>
                  <a:lnTo>
                    <a:pt x="2933" y="8801"/>
                  </a:lnTo>
                  <a:lnTo>
                    <a:pt x="5715" y="17148"/>
                  </a:lnTo>
                  <a:lnTo>
                    <a:pt x="8615" y="25847"/>
                  </a:lnTo>
                  <a:lnTo>
                    <a:pt x="11655" y="34968"/>
                  </a:lnTo>
                  <a:lnTo>
                    <a:pt x="14820" y="44463"/>
                  </a:lnTo>
                  <a:lnTo>
                    <a:pt x="18080" y="54255"/>
                  </a:lnTo>
                  <a:lnTo>
                    <a:pt x="21257" y="64391"/>
                  </a:lnTo>
                  <a:lnTo>
                    <a:pt x="24345" y="76359"/>
                  </a:lnTo>
                  <a:lnTo>
                    <a:pt x="27614" y="94562"/>
                  </a:lnTo>
                  <a:lnTo>
                    <a:pt x="31585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756407" y="1311521"/>
              <a:ext cx="256813" cy="579069"/>
            </a:xfrm>
            <a:custGeom>
              <a:avLst/>
              <a:gdLst/>
              <a:ahLst/>
              <a:cxnLst/>
              <a:rect l="0" t="0" r="0" b="0"/>
              <a:pathLst>
                <a:path w="256813" h="579069">
                  <a:moveTo>
                    <a:pt x="98885" y="579068"/>
                  </a:moveTo>
                  <a:lnTo>
                    <a:pt x="93152" y="572999"/>
                  </a:lnTo>
                  <a:lnTo>
                    <a:pt x="88867" y="565514"/>
                  </a:lnTo>
                  <a:lnTo>
                    <a:pt x="85657" y="555830"/>
                  </a:lnTo>
                  <a:lnTo>
                    <a:pt x="83122" y="544343"/>
                  </a:lnTo>
                  <a:lnTo>
                    <a:pt x="80777" y="531712"/>
                  </a:lnTo>
                  <a:lnTo>
                    <a:pt x="78329" y="518437"/>
                  </a:lnTo>
                  <a:lnTo>
                    <a:pt x="75675" y="504816"/>
                  </a:lnTo>
                  <a:lnTo>
                    <a:pt x="72810" y="491008"/>
                  </a:lnTo>
                  <a:lnTo>
                    <a:pt x="69767" y="477105"/>
                  </a:lnTo>
                  <a:lnTo>
                    <a:pt x="66587" y="463315"/>
                  </a:lnTo>
                  <a:lnTo>
                    <a:pt x="63307" y="449970"/>
                  </a:lnTo>
                  <a:lnTo>
                    <a:pt x="59954" y="437203"/>
                  </a:lnTo>
                  <a:lnTo>
                    <a:pt x="56551" y="424661"/>
                  </a:lnTo>
                  <a:lnTo>
                    <a:pt x="53114" y="411633"/>
                  </a:lnTo>
                  <a:lnTo>
                    <a:pt x="49653" y="397751"/>
                  </a:lnTo>
                  <a:lnTo>
                    <a:pt x="46176" y="382985"/>
                  </a:lnTo>
                  <a:lnTo>
                    <a:pt x="42689" y="367461"/>
                  </a:lnTo>
                  <a:lnTo>
                    <a:pt x="39194" y="351346"/>
                  </a:lnTo>
                  <a:lnTo>
                    <a:pt x="35694" y="334796"/>
                  </a:lnTo>
                  <a:lnTo>
                    <a:pt x="32192" y="317934"/>
                  </a:lnTo>
                  <a:lnTo>
                    <a:pt x="28686" y="300858"/>
                  </a:lnTo>
                  <a:lnTo>
                    <a:pt x="25180" y="283800"/>
                  </a:lnTo>
                  <a:lnTo>
                    <a:pt x="21672" y="267114"/>
                  </a:lnTo>
                  <a:lnTo>
                    <a:pt x="18169" y="250963"/>
                  </a:lnTo>
                  <a:lnTo>
                    <a:pt x="14832" y="235338"/>
                  </a:lnTo>
                  <a:lnTo>
                    <a:pt x="11972" y="220151"/>
                  </a:lnTo>
                  <a:lnTo>
                    <a:pt x="9711" y="205302"/>
                  </a:lnTo>
                  <a:lnTo>
                    <a:pt x="7855" y="190702"/>
                  </a:lnTo>
                  <a:lnTo>
                    <a:pt x="5993" y="176278"/>
                  </a:lnTo>
                  <a:lnTo>
                    <a:pt x="3896" y="161978"/>
                  </a:lnTo>
                  <a:lnTo>
                    <a:pt x="1825" y="147762"/>
                  </a:lnTo>
                  <a:lnTo>
                    <a:pt x="421" y="133605"/>
                  </a:lnTo>
                  <a:lnTo>
                    <a:pt x="0" y="119491"/>
                  </a:lnTo>
                  <a:lnTo>
                    <a:pt x="719" y="105571"/>
                  </a:lnTo>
                  <a:lnTo>
                    <a:pt x="2731" y="92146"/>
                  </a:lnTo>
                  <a:lnTo>
                    <a:pt x="5987" y="79346"/>
                  </a:lnTo>
                  <a:lnTo>
                    <a:pt x="10615" y="67463"/>
                  </a:lnTo>
                  <a:lnTo>
                    <a:pt x="16996" y="57007"/>
                  </a:lnTo>
                  <a:lnTo>
                    <a:pt x="25171" y="48125"/>
                  </a:lnTo>
                  <a:lnTo>
                    <a:pt x="34744" y="40651"/>
                  </a:lnTo>
                  <a:lnTo>
                    <a:pt x="45079" y="34307"/>
                  </a:lnTo>
                  <a:lnTo>
                    <a:pt x="55739" y="28818"/>
                  </a:lnTo>
                  <a:lnTo>
                    <a:pt x="66828" y="24111"/>
                  </a:lnTo>
                  <a:lnTo>
                    <a:pt x="78863" y="20314"/>
                  </a:lnTo>
                  <a:lnTo>
                    <a:pt x="92071" y="17422"/>
                  </a:lnTo>
                  <a:lnTo>
                    <a:pt x="106382" y="15308"/>
                  </a:lnTo>
                  <a:lnTo>
                    <a:pt x="121600" y="13806"/>
                  </a:lnTo>
                  <a:lnTo>
                    <a:pt x="137499" y="12754"/>
                  </a:lnTo>
                  <a:lnTo>
                    <a:pt x="153566" y="11860"/>
                  </a:lnTo>
                  <a:lnTo>
                    <a:pt x="169039" y="10720"/>
                  </a:lnTo>
                  <a:lnTo>
                    <a:pt x="183547" y="9138"/>
                  </a:lnTo>
                  <a:lnTo>
                    <a:pt x="197014" y="7251"/>
                  </a:lnTo>
                  <a:lnTo>
                    <a:pt x="211008" y="5248"/>
                  </a:lnTo>
                  <a:lnTo>
                    <a:pt x="228989" y="2950"/>
                  </a:lnTo>
                  <a:lnTo>
                    <a:pt x="25681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802649" y="1637905"/>
              <a:ext cx="126343" cy="21057"/>
            </a:xfrm>
            <a:custGeom>
              <a:avLst/>
              <a:gdLst/>
              <a:ahLst/>
              <a:cxnLst/>
              <a:rect l="0" t="0" r="0" b="0"/>
              <a:pathLst>
                <a:path w="126343" h="21057">
                  <a:moveTo>
                    <a:pt x="126342" y="0"/>
                  </a:moveTo>
                  <a:lnTo>
                    <a:pt x="114674" y="67"/>
                  </a:lnTo>
                  <a:lnTo>
                    <a:pt x="104185" y="707"/>
                  </a:lnTo>
                  <a:lnTo>
                    <a:pt x="93883" y="2003"/>
                  </a:lnTo>
                  <a:lnTo>
                    <a:pt x="83582" y="3863"/>
                  </a:lnTo>
                  <a:lnTo>
                    <a:pt x="73239" y="6180"/>
                  </a:lnTo>
                  <a:lnTo>
                    <a:pt x="62853" y="8841"/>
                  </a:lnTo>
                  <a:lnTo>
                    <a:pt x="52504" y="11603"/>
                  </a:lnTo>
                  <a:lnTo>
                    <a:pt x="41107" y="14361"/>
                  </a:lnTo>
                  <a:lnTo>
                    <a:pt x="25428" y="17356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965231" y="1678766"/>
              <a:ext cx="139773" cy="185400"/>
            </a:xfrm>
            <a:custGeom>
              <a:avLst/>
              <a:gdLst/>
              <a:ahLst/>
              <a:cxnLst/>
              <a:rect l="0" t="0" r="0" b="0"/>
              <a:pathLst>
                <a:path w="139773" h="185400">
                  <a:moveTo>
                    <a:pt x="5875" y="74952"/>
                  </a:moveTo>
                  <a:lnTo>
                    <a:pt x="14743" y="77819"/>
                  </a:lnTo>
                  <a:lnTo>
                    <a:pt x="23730" y="79961"/>
                  </a:lnTo>
                  <a:lnTo>
                    <a:pt x="33720" y="81559"/>
                  </a:lnTo>
                  <a:lnTo>
                    <a:pt x="44528" y="82567"/>
                  </a:lnTo>
                  <a:lnTo>
                    <a:pt x="55691" y="82767"/>
                  </a:lnTo>
                  <a:lnTo>
                    <a:pt x="66896" y="82107"/>
                  </a:lnTo>
                  <a:lnTo>
                    <a:pt x="78008" y="80523"/>
                  </a:lnTo>
                  <a:lnTo>
                    <a:pt x="88993" y="77862"/>
                  </a:lnTo>
                  <a:lnTo>
                    <a:pt x="99849" y="74142"/>
                  </a:lnTo>
                  <a:lnTo>
                    <a:pt x="110274" y="69356"/>
                  </a:lnTo>
                  <a:lnTo>
                    <a:pt x="119675" y="63395"/>
                  </a:lnTo>
                  <a:lnTo>
                    <a:pt x="127800" y="56315"/>
                  </a:lnTo>
                  <a:lnTo>
                    <a:pt x="134239" y="48461"/>
                  </a:lnTo>
                  <a:lnTo>
                    <a:pt x="138284" y="40351"/>
                  </a:lnTo>
                  <a:lnTo>
                    <a:pt x="139772" y="32311"/>
                  </a:lnTo>
                  <a:lnTo>
                    <a:pt x="138839" y="24627"/>
                  </a:lnTo>
                  <a:lnTo>
                    <a:pt x="135637" y="17619"/>
                  </a:lnTo>
                  <a:lnTo>
                    <a:pt x="130483" y="11399"/>
                  </a:lnTo>
                  <a:lnTo>
                    <a:pt x="123619" y="6223"/>
                  </a:lnTo>
                  <a:lnTo>
                    <a:pt x="115126" y="2570"/>
                  </a:lnTo>
                  <a:lnTo>
                    <a:pt x="105200" y="556"/>
                  </a:lnTo>
                  <a:lnTo>
                    <a:pt x="94284" y="0"/>
                  </a:lnTo>
                  <a:lnTo>
                    <a:pt x="82966" y="606"/>
                  </a:lnTo>
                  <a:lnTo>
                    <a:pt x="71619" y="2089"/>
                  </a:lnTo>
                  <a:lnTo>
                    <a:pt x="60561" y="4370"/>
                  </a:lnTo>
                  <a:lnTo>
                    <a:pt x="50135" y="7570"/>
                  </a:lnTo>
                  <a:lnTo>
                    <a:pt x="40461" y="11688"/>
                  </a:lnTo>
                  <a:lnTo>
                    <a:pt x="31644" y="16757"/>
                  </a:lnTo>
                  <a:lnTo>
                    <a:pt x="23859" y="22916"/>
                  </a:lnTo>
                  <a:lnTo>
                    <a:pt x="17106" y="30141"/>
                  </a:lnTo>
                  <a:lnTo>
                    <a:pt x="11399" y="38434"/>
                  </a:lnTo>
                  <a:lnTo>
                    <a:pt x="6856" y="47904"/>
                  </a:lnTo>
                  <a:lnTo>
                    <a:pt x="3431" y="58498"/>
                  </a:lnTo>
                  <a:lnTo>
                    <a:pt x="1114" y="70035"/>
                  </a:lnTo>
                  <a:lnTo>
                    <a:pt x="0" y="82303"/>
                  </a:lnTo>
                  <a:lnTo>
                    <a:pt x="31" y="95105"/>
                  </a:lnTo>
                  <a:lnTo>
                    <a:pt x="1186" y="108125"/>
                  </a:lnTo>
                  <a:lnTo>
                    <a:pt x="3557" y="120938"/>
                  </a:lnTo>
                  <a:lnTo>
                    <a:pt x="7082" y="133324"/>
                  </a:lnTo>
                  <a:lnTo>
                    <a:pt x="11737" y="144927"/>
                  </a:lnTo>
                  <a:lnTo>
                    <a:pt x="17609" y="155195"/>
                  </a:lnTo>
                  <a:lnTo>
                    <a:pt x="24639" y="163947"/>
                  </a:lnTo>
                  <a:lnTo>
                    <a:pt x="32799" y="171164"/>
                  </a:lnTo>
                  <a:lnTo>
                    <a:pt x="42180" y="176803"/>
                  </a:lnTo>
                  <a:lnTo>
                    <a:pt x="52704" y="181001"/>
                  </a:lnTo>
                  <a:lnTo>
                    <a:pt x="63956" y="183835"/>
                  </a:lnTo>
                  <a:lnTo>
                    <a:pt x="76583" y="185399"/>
                  </a:lnTo>
                  <a:lnTo>
                    <a:pt x="93925" y="184718"/>
                  </a:lnTo>
                  <a:lnTo>
                    <a:pt x="121688" y="1802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181676" y="1637905"/>
              <a:ext cx="282653" cy="231098"/>
            </a:xfrm>
            <a:custGeom>
              <a:avLst/>
              <a:gdLst/>
              <a:ahLst/>
              <a:cxnLst/>
              <a:rect l="0" t="0" r="0" b="0"/>
              <a:pathLst>
                <a:path w="282653" h="231098">
                  <a:moveTo>
                    <a:pt x="0" y="73699"/>
                  </a:moveTo>
                  <a:lnTo>
                    <a:pt x="0" y="85434"/>
                  </a:lnTo>
                  <a:lnTo>
                    <a:pt x="0" y="96563"/>
                  </a:lnTo>
                  <a:lnTo>
                    <a:pt x="4" y="108157"/>
                  </a:lnTo>
                  <a:lnTo>
                    <a:pt x="178" y="120145"/>
                  </a:lnTo>
                  <a:lnTo>
                    <a:pt x="825" y="132157"/>
                  </a:lnTo>
                  <a:lnTo>
                    <a:pt x="2079" y="143960"/>
                  </a:lnTo>
                  <a:lnTo>
                    <a:pt x="3904" y="155486"/>
                  </a:lnTo>
                  <a:lnTo>
                    <a:pt x="6200" y="166755"/>
                  </a:lnTo>
                  <a:lnTo>
                    <a:pt x="8861" y="177809"/>
                  </a:lnTo>
                  <a:lnTo>
                    <a:pt x="11953" y="188537"/>
                  </a:lnTo>
                  <a:lnTo>
                    <a:pt x="15705" y="198675"/>
                  </a:lnTo>
                  <a:lnTo>
                    <a:pt x="20197" y="208112"/>
                  </a:lnTo>
                  <a:lnTo>
                    <a:pt x="25519" y="216416"/>
                  </a:lnTo>
                  <a:lnTo>
                    <a:pt x="31848" y="222784"/>
                  </a:lnTo>
                  <a:lnTo>
                    <a:pt x="39178" y="226942"/>
                  </a:lnTo>
                  <a:lnTo>
                    <a:pt x="47202" y="228766"/>
                  </a:lnTo>
                  <a:lnTo>
                    <a:pt x="55426" y="228028"/>
                  </a:lnTo>
                  <a:lnTo>
                    <a:pt x="63547" y="224865"/>
                  </a:lnTo>
                  <a:lnTo>
                    <a:pt x="71456" y="219675"/>
                  </a:lnTo>
                  <a:lnTo>
                    <a:pt x="79146" y="212920"/>
                  </a:lnTo>
                  <a:lnTo>
                    <a:pt x="86647" y="205014"/>
                  </a:lnTo>
                  <a:lnTo>
                    <a:pt x="93836" y="196286"/>
                  </a:lnTo>
                  <a:lnTo>
                    <a:pt x="100445" y="186984"/>
                  </a:lnTo>
                  <a:lnTo>
                    <a:pt x="106375" y="177286"/>
                  </a:lnTo>
                  <a:lnTo>
                    <a:pt x="111680" y="167317"/>
                  </a:lnTo>
                  <a:lnTo>
                    <a:pt x="116478" y="157165"/>
                  </a:lnTo>
                  <a:lnTo>
                    <a:pt x="120898" y="146982"/>
                  </a:lnTo>
                  <a:lnTo>
                    <a:pt x="125266" y="140055"/>
                  </a:lnTo>
                  <a:lnTo>
                    <a:pt x="129647" y="140107"/>
                  </a:lnTo>
                  <a:lnTo>
                    <a:pt x="133805" y="145375"/>
                  </a:lnTo>
                  <a:lnTo>
                    <a:pt x="138108" y="153892"/>
                  </a:lnTo>
                  <a:lnTo>
                    <a:pt x="142686" y="164251"/>
                  </a:lnTo>
                  <a:lnTo>
                    <a:pt x="147302" y="175389"/>
                  </a:lnTo>
                  <a:lnTo>
                    <a:pt x="151785" y="186706"/>
                  </a:lnTo>
                  <a:lnTo>
                    <a:pt x="156401" y="197622"/>
                  </a:lnTo>
                  <a:lnTo>
                    <a:pt x="161775" y="207443"/>
                  </a:lnTo>
                  <a:lnTo>
                    <a:pt x="168204" y="215899"/>
                  </a:lnTo>
                  <a:lnTo>
                    <a:pt x="175825" y="222751"/>
                  </a:lnTo>
                  <a:lnTo>
                    <a:pt x="184774" y="227615"/>
                  </a:lnTo>
                  <a:lnTo>
                    <a:pt x="194976" y="230468"/>
                  </a:lnTo>
                  <a:lnTo>
                    <a:pt x="205894" y="231097"/>
                  </a:lnTo>
                  <a:lnTo>
                    <a:pt x="216676" y="228952"/>
                  </a:lnTo>
                  <a:lnTo>
                    <a:pt x="226840" y="223994"/>
                  </a:lnTo>
                  <a:lnTo>
                    <a:pt x="236119" y="216769"/>
                  </a:lnTo>
                  <a:lnTo>
                    <a:pt x="244279" y="208102"/>
                  </a:lnTo>
                  <a:lnTo>
                    <a:pt x="251320" y="198607"/>
                  </a:lnTo>
                  <a:lnTo>
                    <a:pt x="257405" y="188491"/>
                  </a:lnTo>
                  <a:lnTo>
                    <a:pt x="262742" y="177649"/>
                  </a:lnTo>
                  <a:lnTo>
                    <a:pt x="267520" y="166059"/>
                  </a:lnTo>
                  <a:lnTo>
                    <a:pt x="271733" y="153650"/>
                  </a:lnTo>
                  <a:lnTo>
                    <a:pt x="275191" y="140248"/>
                  </a:lnTo>
                  <a:lnTo>
                    <a:pt x="277852" y="125859"/>
                  </a:lnTo>
                  <a:lnTo>
                    <a:pt x="279809" y="110788"/>
                  </a:lnTo>
                  <a:lnTo>
                    <a:pt x="281207" y="95524"/>
                  </a:lnTo>
                  <a:lnTo>
                    <a:pt x="282179" y="80380"/>
                  </a:lnTo>
                  <a:lnTo>
                    <a:pt x="282652" y="65679"/>
                  </a:lnTo>
                  <a:lnTo>
                    <a:pt x="282284" y="50201"/>
                  </a:lnTo>
                  <a:lnTo>
                    <a:pt x="279929" y="30352"/>
                  </a:lnTo>
                  <a:lnTo>
                    <a:pt x="27374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529116" y="1683162"/>
              <a:ext cx="178985" cy="191393"/>
            </a:xfrm>
            <a:custGeom>
              <a:avLst/>
              <a:gdLst/>
              <a:ahLst/>
              <a:cxnLst/>
              <a:rect l="0" t="0" r="0" b="0"/>
              <a:pathLst>
                <a:path w="178985" h="191393">
                  <a:moveTo>
                    <a:pt x="0" y="70556"/>
                  </a:moveTo>
                  <a:lnTo>
                    <a:pt x="8801" y="76357"/>
                  </a:lnTo>
                  <a:lnTo>
                    <a:pt x="17148" y="81281"/>
                  </a:lnTo>
                  <a:lnTo>
                    <a:pt x="25846" y="85774"/>
                  </a:lnTo>
                  <a:lnTo>
                    <a:pt x="34968" y="89650"/>
                  </a:lnTo>
                  <a:lnTo>
                    <a:pt x="44463" y="92367"/>
                  </a:lnTo>
                  <a:lnTo>
                    <a:pt x="54255" y="93722"/>
                  </a:lnTo>
                  <a:lnTo>
                    <a:pt x="64269" y="93823"/>
                  </a:lnTo>
                  <a:lnTo>
                    <a:pt x="74442" y="92905"/>
                  </a:lnTo>
                  <a:lnTo>
                    <a:pt x="84719" y="91206"/>
                  </a:lnTo>
                  <a:lnTo>
                    <a:pt x="94737" y="88610"/>
                  </a:lnTo>
                  <a:lnTo>
                    <a:pt x="103858" y="84665"/>
                  </a:lnTo>
                  <a:lnTo>
                    <a:pt x="111802" y="79229"/>
                  </a:lnTo>
                  <a:lnTo>
                    <a:pt x="118457" y="72291"/>
                  </a:lnTo>
                  <a:lnTo>
                    <a:pt x="123711" y="63807"/>
                  </a:lnTo>
                  <a:lnTo>
                    <a:pt x="127637" y="53920"/>
                  </a:lnTo>
                  <a:lnTo>
                    <a:pt x="129970" y="43214"/>
                  </a:lnTo>
                  <a:lnTo>
                    <a:pt x="130038" y="32576"/>
                  </a:lnTo>
                  <a:lnTo>
                    <a:pt x="127671" y="22516"/>
                  </a:lnTo>
                  <a:lnTo>
                    <a:pt x="122981" y="13647"/>
                  </a:lnTo>
                  <a:lnTo>
                    <a:pt x="116096" y="6827"/>
                  </a:lnTo>
                  <a:lnTo>
                    <a:pt x="107326" y="2325"/>
                  </a:lnTo>
                  <a:lnTo>
                    <a:pt x="97389" y="83"/>
                  </a:lnTo>
                  <a:lnTo>
                    <a:pt x="87277" y="0"/>
                  </a:lnTo>
                  <a:lnTo>
                    <a:pt x="77559" y="1796"/>
                  </a:lnTo>
                  <a:lnTo>
                    <a:pt x="68411" y="5251"/>
                  </a:lnTo>
                  <a:lnTo>
                    <a:pt x="59808" y="10302"/>
                  </a:lnTo>
                  <a:lnTo>
                    <a:pt x="51655" y="16772"/>
                  </a:lnTo>
                  <a:lnTo>
                    <a:pt x="44009" y="24555"/>
                  </a:lnTo>
                  <a:lnTo>
                    <a:pt x="37086" y="33680"/>
                  </a:lnTo>
                  <a:lnTo>
                    <a:pt x="30951" y="44042"/>
                  </a:lnTo>
                  <a:lnTo>
                    <a:pt x="25845" y="55423"/>
                  </a:lnTo>
                  <a:lnTo>
                    <a:pt x="22246" y="67588"/>
                  </a:lnTo>
                  <a:lnTo>
                    <a:pt x="20276" y="80321"/>
                  </a:lnTo>
                  <a:lnTo>
                    <a:pt x="19921" y="93293"/>
                  </a:lnTo>
                  <a:lnTo>
                    <a:pt x="21195" y="106076"/>
                  </a:lnTo>
                  <a:lnTo>
                    <a:pt x="23939" y="118445"/>
                  </a:lnTo>
                  <a:lnTo>
                    <a:pt x="27882" y="130208"/>
                  </a:lnTo>
                  <a:lnTo>
                    <a:pt x="32737" y="141115"/>
                  </a:lnTo>
                  <a:lnTo>
                    <a:pt x="38262" y="151114"/>
                  </a:lnTo>
                  <a:lnTo>
                    <a:pt x="44426" y="160152"/>
                  </a:lnTo>
                  <a:lnTo>
                    <a:pt x="51395" y="168085"/>
                  </a:lnTo>
                  <a:lnTo>
                    <a:pt x="59204" y="174938"/>
                  </a:lnTo>
                  <a:lnTo>
                    <a:pt x="68076" y="180711"/>
                  </a:lnTo>
                  <a:lnTo>
                    <a:pt x="78475" y="185299"/>
                  </a:lnTo>
                  <a:lnTo>
                    <a:pt x="90503" y="188748"/>
                  </a:lnTo>
                  <a:lnTo>
                    <a:pt x="103651" y="190913"/>
                  </a:lnTo>
                  <a:lnTo>
                    <a:pt x="117007" y="191392"/>
                  </a:lnTo>
                  <a:lnTo>
                    <a:pt x="130007" y="190130"/>
                  </a:lnTo>
                  <a:lnTo>
                    <a:pt x="142029" y="187658"/>
                  </a:lnTo>
                  <a:lnTo>
                    <a:pt x="153392" y="184676"/>
                  </a:lnTo>
                  <a:lnTo>
                    <a:pt x="165084" y="180923"/>
                  </a:lnTo>
                  <a:lnTo>
                    <a:pt x="178984" y="1758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789949" y="1682732"/>
              <a:ext cx="177932" cy="197329"/>
            </a:xfrm>
            <a:custGeom>
              <a:avLst/>
              <a:gdLst/>
              <a:ahLst/>
              <a:cxnLst/>
              <a:rect l="0" t="0" r="0" b="0"/>
              <a:pathLst>
                <a:path w="177932" h="197329">
                  <a:moveTo>
                    <a:pt x="139250" y="7815"/>
                  </a:moveTo>
                  <a:lnTo>
                    <a:pt x="130382" y="4948"/>
                  </a:lnTo>
                  <a:lnTo>
                    <a:pt x="121395" y="2806"/>
                  </a:lnTo>
                  <a:lnTo>
                    <a:pt x="111404" y="1208"/>
                  </a:lnTo>
                  <a:lnTo>
                    <a:pt x="100597" y="200"/>
                  </a:lnTo>
                  <a:lnTo>
                    <a:pt x="89434" y="0"/>
                  </a:lnTo>
                  <a:lnTo>
                    <a:pt x="78233" y="660"/>
                  </a:lnTo>
                  <a:lnTo>
                    <a:pt x="67293" y="2244"/>
                  </a:lnTo>
                  <a:lnTo>
                    <a:pt x="56957" y="4905"/>
                  </a:lnTo>
                  <a:lnTo>
                    <a:pt x="47345" y="8621"/>
                  </a:lnTo>
                  <a:lnTo>
                    <a:pt x="38400" y="13234"/>
                  </a:lnTo>
                  <a:lnTo>
                    <a:pt x="29999" y="18547"/>
                  </a:lnTo>
                  <a:lnTo>
                    <a:pt x="22019" y="24387"/>
                  </a:lnTo>
                  <a:lnTo>
                    <a:pt x="14675" y="30934"/>
                  </a:lnTo>
                  <a:lnTo>
                    <a:pt x="8494" y="38693"/>
                  </a:lnTo>
                  <a:lnTo>
                    <a:pt x="3684" y="47827"/>
                  </a:lnTo>
                  <a:lnTo>
                    <a:pt x="624" y="57724"/>
                  </a:lnTo>
                  <a:lnTo>
                    <a:pt x="0" y="67220"/>
                  </a:lnTo>
                  <a:lnTo>
                    <a:pt x="1962" y="75671"/>
                  </a:lnTo>
                  <a:lnTo>
                    <a:pt x="6366" y="82801"/>
                  </a:lnTo>
                  <a:lnTo>
                    <a:pt x="13050" y="88440"/>
                  </a:lnTo>
                  <a:lnTo>
                    <a:pt x="21692" y="92671"/>
                  </a:lnTo>
                  <a:lnTo>
                    <a:pt x="31881" y="95733"/>
                  </a:lnTo>
                  <a:lnTo>
                    <a:pt x="43227" y="97895"/>
                  </a:lnTo>
                  <a:lnTo>
                    <a:pt x="55408" y="99396"/>
                  </a:lnTo>
                  <a:lnTo>
                    <a:pt x="68177" y="100426"/>
                  </a:lnTo>
                  <a:lnTo>
                    <a:pt x="81354" y="101127"/>
                  </a:lnTo>
                  <a:lnTo>
                    <a:pt x="94807" y="101611"/>
                  </a:lnTo>
                  <a:lnTo>
                    <a:pt x="108281" y="102276"/>
                  </a:lnTo>
                  <a:lnTo>
                    <a:pt x="121407" y="103788"/>
                  </a:lnTo>
                  <a:lnTo>
                    <a:pt x="134006" y="106443"/>
                  </a:lnTo>
                  <a:lnTo>
                    <a:pt x="145756" y="110364"/>
                  </a:lnTo>
                  <a:lnTo>
                    <a:pt x="156123" y="115670"/>
                  </a:lnTo>
                  <a:lnTo>
                    <a:pt x="164931" y="122278"/>
                  </a:lnTo>
                  <a:lnTo>
                    <a:pt x="171847" y="129969"/>
                  </a:lnTo>
                  <a:lnTo>
                    <a:pt x="176219" y="138494"/>
                  </a:lnTo>
                  <a:lnTo>
                    <a:pt x="177931" y="147622"/>
                  </a:lnTo>
                  <a:lnTo>
                    <a:pt x="177148" y="156849"/>
                  </a:lnTo>
                  <a:lnTo>
                    <a:pt x="174049" y="165431"/>
                  </a:lnTo>
                  <a:lnTo>
                    <a:pt x="168963" y="173008"/>
                  </a:lnTo>
                  <a:lnTo>
                    <a:pt x="162146" y="179416"/>
                  </a:lnTo>
                  <a:lnTo>
                    <a:pt x="153682" y="184504"/>
                  </a:lnTo>
                  <a:lnTo>
                    <a:pt x="143773" y="188334"/>
                  </a:lnTo>
                  <a:lnTo>
                    <a:pt x="132698" y="191110"/>
                  </a:lnTo>
                  <a:lnTo>
                    <a:pt x="120741" y="193074"/>
                  </a:lnTo>
                  <a:lnTo>
                    <a:pt x="108156" y="194438"/>
                  </a:lnTo>
                  <a:lnTo>
                    <a:pt x="95546" y="195377"/>
                  </a:lnTo>
                  <a:lnTo>
                    <a:pt x="82522" y="196118"/>
                  </a:lnTo>
                  <a:lnTo>
                    <a:pt x="66830" y="196731"/>
                  </a:lnTo>
                  <a:lnTo>
                    <a:pt x="44494" y="1973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066069" y="1458920"/>
              <a:ext cx="10530" cy="421141"/>
            </a:xfrm>
            <a:custGeom>
              <a:avLst/>
              <a:gdLst/>
              <a:ahLst/>
              <a:cxnLst/>
              <a:rect l="0" t="0" r="0" b="0"/>
              <a:pathLst>
                <a:path w="10530" h="421141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0" y="45073"/>
                  </a:lnTo>
                  <a:lnTo>
                    <a:pt x="0" y="61788"/>
                  </a:lnTo>
                  <a:lnTo>
                    <a:pt x="0" y="78633"/>
                  </a:lnTo>
                  <a:lnTo>
                    <a:pt x="0" y="95127"/>
                  </a:lnTo>
                  <a:lnTo>
                    <a:pt x="0" y="111608"/>
                  </a:lnTo>
                  <a:lnTo>
                    <a:pt x="0" y="129023"/>
                  </a:lnTo>
                  <a:lnTo>
                    <a:pt x="5" y="147832"/>
                  </a:lnTo>
                  <a:lnTo>
                    <a:pt x="178" y="167378"/>
                  </a:lnTo>
                  <a:lnTo>
                    <a:pt x="826" y="186213"/>
                  </a:lnTo>
                  <a:lnTo>
                    <a:pt x="2074" y="203566"/>
                  </a:lnTo>
                  <a:lnTo>
                    <a:pt x="3727" y="219981"/>
                  </a:lnTo>
                  <a:lnTo>
                    <a:pt x="5375" y="236897"/>
                  </a:lnTo>
                  <a:lnTo>
                    <a:pt x="6778" y="255123"/>
                  </a:lnTo>
                  <a:lnTo>
                    <a:pt x="7871" y="274485"/>
                  </a:lnTo>
                  <a:lnTo>
                    <a:pt x="8679" y="294195"/>
                  </a:lnTo>
                  <a:lnTo>
                    <a:pt x="9257" y="313712"/>
                  </a:lnTo>
                  <a:lnTo>
                    <a:pt x="9663" y="332666"/>
                  </a:lnTo>
                  <a:lnTo>
                    <a:pt x="9987" y="352879"/>
                  </a:lnTo>
                  <a:lnTo>
                    <a:pt x="10260" y="379473"/>
                  </a:lnTo>
                  <a:lnTo>
                    <a:pt x="10529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939727" y="1580594"/>
              <a:ext cx="252685" cy="15198"/>
            </a:xfrm>
            <a:custGeom>
              <a:avLst/>
              <a:gdLst/>
              <a:ahLst/>
              <a:cxnLst/>
              <a:rect l="0" t="0" r="0" b="0"/>
              <a:pathLst>
                <a:path w="252685" h="15198">
                  <a:moveTo>
                    <a:pt x="252684" y="15197"/>
                  </a:moveTo>
                  <a:lnTo>
                    <a:pt x="243749" y="12330"/>
                  </a:lnTo>
                  <a:lnTo>
                    <a:pt x="234121" y="10188"/>
                  </a:lnTo>
                  <a:lnTo>
                    <a:pt x="222834" y="8585"/>
                  </a:lnTo>
                  <a:lnTo>
                    <a:pt x="210166" y="7404"/>
                  </a:lnTo>
                  <a:lnTo>
                    <a:pt x="196687" y="6556"/>
                  </a:lnTo>
                  <a:lnTo>
                    <a:pt x="182816" y="5958"/>
                  </a:lnTo>
                  <a:lnTo>
                    <a:pt x="168780" y="5544"/>
                  </a:lnTo>
                  <a:lnTo>
                    <a:pt x="154688" y="5260"/>
                  </a:lnTo>
                  <a:lnTo>
                    <a:pt x="140591" y="5062"/>
                  </a:lnTo>
                  <a:lnTo>
                    <a:pt x="126671" y="4758"/>
                  </a:lnTo>
                  <a:lnTo>
                    <a:pt x="113237" y="4022"/>
                  </a:lnTo>
                  <a:lnTo>
                    <a:pt x="100416" y="2718"/>
                  </a:lnTo>
                  <a:lnTo>
                    <a:pt x="88006" y="1198"/>
                  </a:lnTo>
                  <a:lnTo>
                    <a:pt x="75600" y="172"/>
                  </a:lnTo>
                  <a:lnTo>
                    <a:pt x="62968" y="0"/>
                  </a:lnTo>
                  <a:lnTo>
                    <a:pt x="50458" y="554"/>
                  </a:lnTo>
                  <a:lnTo>
                    <a:pt x="37578" y="1444"/>
                  </a:lnTo>
                  <a:lnTo>
                    <a:pt x="22077" y="2752"/>
                  </a:lnTo>
                  <a:lnTo>
                    <a:pt x="0" y="4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181883" y="1848475"/>
              <a:ext cx="65888" cy="221099"/>
            </a:xfrm>
            <a:custGeom>
              <a:avLst/>
              <a:gdLst/>
              <a:ahLst/>
              <a:cxnLst/>
              <a:rect l="0" t="0" r="0" b="0"/>
              <a:pathLst>
                <a:path w="65888" h="221099">
                  <a:moveTo>
                    <a:pt x="0" y="0"/>
                  </a:moveTo>
                  <a:lnTo>
                    <a:pt x="5867" y="8801"/>
                  </a:lnTo>
                  <a:lnTo>
                    <a:pt x="11432" y="17148"/>
                  </a:lnTo>
                  <a:lnTo>
                    <a:pt x="17227" y="25847"/>
                  </a:lnTo>
                  <a:lnTo>
                    <a:pt x="23133" y="34967"/>
                  </a:lnTo>
                  <a:lnTo>
                    <a:pt x="28815" y="44462"/>
                  </a:lnTo>
                  <a:lnTo>
                    <a:pt x="34090" y="54254"/>
                  </a:lnTo>
                  <a:lnTo>
                    <a:pt x="38941" y="64268"/>
                  </a:lnTo>
                  <a:lnTo>
                    <a:pt x="43427" y="74442"/>
                  </a:lnTo>
                  <a:lnTo>
                    <a:pt x="47629" y="84733"/>
                  </a:lnTo>
                  <a:lnTo>
                    <a:pt x="51619" y="95270"/>
                  </a:lnTo>
                  <a:lnTo>
                    <a:pt x="55459" y="106336"/>
                  </a:lnTo>
                  <a:lnTo>
                    <a:pt x="59186" y="118039"/>
                  </a:lnTo>
                  <a:lnTo>
                    <a:pt x="62504" y="130170"/>
                  </a:lnTo>
                  <a:lnTo>
                    <a:pt x="64819" y="142313"/>
                  </a:lnTo>
                  <a:lnTo>
                    <a:pt x="65887" y="154217"/>
                  </a:lnTo>
                  <a:lnTo>
                    <a:pt x="65619" y="165651"/>
                  </a:lnTo>
                  <a:lnTo>
                    <a:pt x="63918" y="176329"/>
                  </a:lnTo>
                  <a:lnTo>
                    <a:pt x="60892" y="186166"/>
                  </a:lnTo>
                  <a:lnTo>
                    <a:pt x="57080" y="194953"/>
                  </a:lnTo>
                  <a:lnTo>
                    <a:pt x="52980" y="203121"/>
                  </a:lnTo>
                  <a:lnTo>
                    <a:pt x="48233" y="211390"/>
                  </a:lnTo>
                  <a:lnTo>
                    <a:pt x="42114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3075769" y="2449155"/>
            <a:ext cx="3432291" cy="968067"/>
            <a:chOff x="3075769" y="2449155"/>
            <a:chExt cx="3432291" cy="968067"/>
          </a:xfrm>
        </p:grpSpPr>
        <p:sp>
          <p:nvSpPr>
            <p:cNvPr id="24" name="Freeform 23"/>
            <p:cNvSpPr/>
            <p:nvPr/>
          </p:nvSpPr>
          <p:spPr>
            <a:xfrm>
              <a:off x="3086560" y="2659169"/>
              <a:ext cx="262950" cy="431008"/>
            </a:xfrm>
            <a:custGeom>
              <a:avLst/>
              <a:gdLst/>
              <a:ahLst/>
              <a:cxnLst/>
              <a:rect l="0" t="0" r="0" b="0"/>
              <a:pathLst>
                <a:path w="262950" h="431008">
                  <a:moveTo>
                    <a:pt x="10266" y="0"/>
                  </a:moveTo>
                  <a:lnTo>
                    <a:pt x="7399" y="14669"/>
                  </a:lnTo>
                  <a:lnTo>
                    <a:pt x="5257" y="28580"/>
                  </a:lnTo>
                  <a:lnTo>
                    <a:pt x="3658" y="43069"/>
                  </a:lnTo>
                  <a:lnTo>
                    <a:pt x="2651" y="57925"/>
                  </a:lnTo>
                  <a:lnTo>
                    <a:pt x="2450" y="72453"/>
                  </a:lnTo>
                  <a:lnTo>
                    <a:pt x="3101" y="86280"/>
                  </a:lnTo>
                  <a:lnTo>
                    <a:pt x="4340" y="99838"/>
                  </a:lnTo>
                  <a:lnTo>
                    <a:pt x="5704" y="114146"/>
                  </a:lnTo>
                  <a:lnTo>
                    <a:pt x="6913" y="129738"/>
                  </a:lnTo>
                  <a:lnTo>
                    <a:pt x="7875" y="146651"/>
                  </a:lnTo>
                  <a:lnTo>
                    <a:pt x="8595" y="164695"/>
                  </a:lnTo>
                  <a:lnTo>
                    <a:pt x="9118" y="183617"/>
                  </a:lnTo>
                  <a:lnTo>
                    <a:pt x="9657" y="203190"/>
                  </a:lnTo>
                  <a:lnTo>
                    <a:pt x="10558" y="223227"/>
                  </a:lnTo>
                  <a:lnTo>
                    <a:pt x="11975" y="243575"/>
                  </a:lnTo>
                  <a:lnTo>
                    <a:pt x="13573" y="263643"/>
                  </a:lnTo>
                  <a:lnTo>
                    <a:pt x="14653" y="282438"/>
                  </a:lnTo>
                  <a:lnTo>
                    <a:pt x="14860" y="299526"/>
                  </a:lnTo>
                  <a:lnTo>
                    <a:pt x="14336" y="315136"/>
                  </a:lnTo>
                  <a:lnTo>
                    <a:pt x="13520" y="329856"/>
                  </a:lnTo>
                  <a:lnTo>
                    <a:pt x="12707" y="344130"/>
                  </a:lnTo>
                  <a:lnTo>
                    <a:pt x="11857" y="358041"/>
                  </a:lnTo>
                  <a:lnTo>
                    <a:pt x="10688" y="371404"/>
                  </a:lnTo>
                  <a:lnTo>
                    <a:pt x="9052" y="384143"/>
                  </a:lnTo>
                  <a:lnTo>
                    <a:pt x="6955" y="396310"/>
                  </a:lnTo>
                  <a:lnTo>
                    <a:pt x="4469" y="408015"/>
                  </a:lnTo>
                  <a:lnTo>
                    <a:pt x="1717" y="419300"/>
                  </a:lnTo>
                  <a:lnTo>
                    <a:pt x="0" y="427878"/>
                  </a:lnTo>
                  <a:lnTo>
                    <a:pt x="1034" y="431007"/>
                  </a:lnTo>
                  <a:lnTo>
                    <a:pt x="4662" y="429978"/>
                  </a:lnTo>
                  <a:lnTo>
                    <a:pt x="10311" y="426436"/>
                  </a:lnTo>
                  <a:lnTo>
                    <a:pt x="17449" y="421452"/>
                  </a:lnTo>
                  <a:lnTo>
                    <a:pt x="25649" y="415649"/>
                  </a:lnTo>
                  <a:lnTo>
                    <a:pt x="34592" y="409536"/>
                  </a:lnTo>
                  <a:lnTo>
                    <a:pt x="44046" y="403619"/>
                  </a:lnTo>
                  <a:lnTo>
                    <a:pt x="53856" y="398141"/>
                  </a:lnTo>
                  <a:lnTo>
                    <a:pt x="64070" y="393301"/>
                  </a:lnTo>
                  <a:lnTo>
                    <a:pt x="74921" y="389343"/>
                  </a:lnTo>
                  <a:lnTo>
                    <a:pt x="86484" y="386308"/>
                  </a:lnTo>
                  <a:lnTo>
                    <a:pt x="98692" y="384082"/>
                  </a:lnTo>
                  <a:lnTo>
                    <a:pt x="111419" y="382496"/>
                  </a:lnTo>
                  <a:lnTo>
                    <a:pt x="124543" y="381393"/>
                  </a:lnTo>
                  <a:lnTo>
                    <a:pt x="138119" y="380803"/>
                  </a:lnTo>
                  <a:lnTo>
                    <a:pt x="152371" y="380930"/>
                  </a:lnTo>
                  <a:lnTo>
                    <a:pt x="167359" y="381830"/>
                  </a:lnTo>
                  <a:lnTo>
                    <a:pt x="182677" y="383416"/>
                  </a:lnTo>
                  <a:lnTo>
                    <a:pt x="197581" y="385552"/>
                  </a:lnTo>
                  <a:lnTo>
                    <a:pt x="211665" y="388091"/>
                  </a:lnTo>
                  <a:lnTo>
                    <a:pt x="224434" y="390574"/>
                  </a:lnTo>
                  <a:lnTo>
                    <a:pt x="236388" y="392371"/>
                  </a:lnTo>
                  <a:lnTo>
                    <a:pt x="248571" y="392520"/>
                  </a:lnTo>
                  <a:lnTo>
                    <a:pt x="262949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294646" y="2827159"/>
              <a:ext cx="170678" cy="211955"/>
            </a:xfrm>
            <a:custGeom>
              <a:avLst/>
              <a:gdLst/>
              <a:ahLst/>
              <a:cxnLst/>
              <a:rect l="0" t="0" r="0" b="0"/>
              <a:pathLst>
                <a:path w="170678" h="211955">
                  <a:moveTo>
                    <a:pt x="12749" y="95222"/>
                  </a:moveTo>
                  <a:lnTo>
                    <a:pt x="24418" y="95155"/>
                  </a:lnTo>
                  <a:lnTo>
                    <a:pt x="34906" y="94515"/>
                  </a:lnTo>
                  <a:lnTo>
                    <a:pt x="45212" y="93218"/>
                  </a:lnTo>
                  <a:lnTo>
                    <a:pt x="55687" y="91359"/>
                  </a:lnTo>
                  <a:lnTo>
                    <a:pt x="66679" y="89043"/>
                  </a:lnTo>
                  <a:lnTo>
                    <a:pt x="78317" y="86372"/>
                  </a:lnTo>
                  <a:lnTo>
                    <a:pt x="90398" y="83275"/>
                  </a:lnTo>
                  <a:lnTo>
                    <a:pt x="102504" y="79519"/>
                  </a:lnTo>
                  <a:lnTo>
                    <a:pt x="114382" y="75031"/>
                  </a:lnTo>
                  <a:lnTo>
                    <a:pt x="125797" y="69881"/>
                  </a:lnTo>
                  <a:lnTo>
                    <a:pt x="136463" y="64201"/>
                  </a:lnTo>
                  <a:lnTo>
                    <a:pt x="146287" y="58115"/>
                  </a:lnTo>
                  <a:lnTo>
                    <a:pt x="154866" y="51571"/>
                  </a:lnTo>
                  <a:lnTo>
                    <a:pt x="161425" y="44346"/>
                  </a:lnTo>
                  <a:lnTo>
                    <a:pt x="165716" y="36384"/>
                  </a:lnTo>
                  <a:lnTo>
                    <a:pt x="167630" y="28088"/>
                  </a:lnTo>
                  <a:lnTo>
                    <a:pt x="166953" y="20206"/>
                  </a:lnTo>
                  <a:lnTo>
                    <a:pt x="163827" y="13138"/>
                  </a:lnTo>
                  <a:lnTo>
                    <a:pt x="158492" y="7259"/>
                  </a:lnTo>
                  <a:lnTo>
                    <a:pt x="151107" y="3066"/>
                  </a:lnTo>
                  <a:lnTo>
                    <a:pt x="141965" y="664"/>
                  </a:lnTo>
                  <a:lnTo>
                    <a:pt x="131593" y="0"/>
                  </a:lnTo>
                  <a:lnTo>
                    <a:pt x="120648" y="1060"/>
                  </a:lnTo>
                  <a:lnTo>
                    <a:pt x="109551" y="3657"/>
                  </a:lnTo>
                  <a:lnTo>
                    <a:pt x="98492" y="7500"/>
                  </a:lnTo>
                  <a:lnTo>
                    <a:pt x="87533" y="12286"/>
                  </a:lnTo>
                  <a:lnTo>
                    <a:pt x="76685" y="17760"/>
                  </a:lnTo>
                  <a:lnTo>
                    <a:pt x="66094" y="23721"/>
                  </a:lnTo>
                  <a:lnTo>
                    <a:pt x="56048" y="30021"/>
                  </a:lnTo>
                  <a:lnTo>
                    <a:pt x="46662" y="36558"/>
                  </a:lnTo>
                  <a:lnTo>
                    <a:pt x="38053" y="43422"/>
                  </a:lnTo>
                  <a:lnTo>
                    <a:pt x="30416" y="50870"/>
                  </a:lnTo>
                  <a:lnTo>
                    <a:pt x="23760" y="58995"/>
                  </a:lnTo>
                  <a:lnTo>
                    <a:pt x="17951" y="67740"/>
                  </a:lnTo>
                  <a:lnTo>
                    <a:pt x="12807" y="76990"/>
                  </a:lnTo>
                  <a:lnTo>
                    <a:pt x="8166" y="86620"/>
                  </a:lnTo>
                  <a:lnTo>
                    <a:pt x="4218" y="96528"/>
                  </a:lnTo>
                  <a:lnTo>
                    <a:pt x="1469" y="106632"/>
                  </a:lnTo>
                  <a:lnTo>
                    <a:pt x="104" y="116872"/>
                  </a:lnTo>
                  <a:lnTo>
                    <a:pt x="0" y="127206"/>
                  </a:lnTo>
                  <a:lnTo>
                    <a:pt x="919" y="137603"/>
                  </a:lnTo>
                  <a:lnTo>
                    <a:pt x="2620" y="148039"/>
                  </a:lnTo>
                  <a:lnTo>
                    <a:pt x="5218" y="158335"/>
                  </a:lnTo>
                  <a:lnTo>
                    <a:pt x="9165" y="168176"/>
                  </a:lnTo>
                  <a:lnTo>
                    <a:pt x="14597" y="177420"/>
                  </a:lnTo>
                  <a:lnTo>
                    <a:pt x="21363" y="185933"/>
                  </a:lnTo>
                  <a:lnTo>
                    <a:pt x="29200" y="193505"/>
                  </a:lnTo>
                  <a:lnTo>
                    <a:pt x="37848" y="200107"/>
                  </a:lnTo>
                  <a:lnTo>
                    <a:pt x="47247" y="205540"/>
                  </a:lnTo>
                  <a:lnTo>
                    <a:pt x="57533" y="209368"/>
                  </a:lnTo>
                  <a:lnTo>
                    <a:pt x="68706" y="211493"/>
                  </a:lnTo>
                  <a:lnTo>
                    <a:pt x="80479" y="211954"/>
                  </a:lnTo>
                  <a:lnTo>
                    <a:pt x="92381" y="210752"/>
                  </a:lnTo>
                  <a:lnTo>
                    <a:pt x="104124" y="208059"/>
                  </a:lnTo>
                  <a:lnTo>
                    <a:pt x="115545" y="204275"/>
                  </a:lnTo>
                  <a:lnTo>
                    <a:pt x="127855" y="199452"/>
                  </a:lnTo>
                  <a:lnTo>
                    <a:pt x="144365" y="192053"/>
                  </a:lnTo>
                  <a:lnTo>
                    <a:pt x="170677" y="1794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562626" y="2774982"/>
              <a:ext cx="165625" cy="263214"/>
            </a:xfrm>
            <a:custGeom>
              <a:avLst/>
              <a:gdLst/>
              <a:ahLst/>
              <a:cxnLst/>
              <a:rect l="0" t="0" r="0" b="0"/>
              <a:pathLst>
                <a:path w="165625" h="263214">
                  <a:moveTo>
                    <a:pt x="102738" y="0"/>
                  </a:moveTo>
                  <a:lnTo>
                    <a:pt x="91137" y="5868"/>
                  </a:lnTo>
                  <a:lnTo>
                    <a:pt x="81289" y="11432"/>
                  </a:lnTo>
                  <a:lnTo>
                    <a:pt x="72283" y="17232"/>
                  </a:lnTo>
                  <a:lnTo>
                    <a:pt x="63842" y="23312"/>
                  </a:lnTo>
                  <a:lnTo>
                    <a:pt x="55815" y="29642"/>
                  </a:lnTo>
                  <a:lnTo>
                    <a:pt x="48091" y="36170"/>
                  </a:lnTo>
                  <a:lnTo>
                    <a:pt x="40587" y="42846"/>
                  </a:lnTo>
                  <a:lnTo>
                    <a:pt x="33236" y="49629"/>
                  </a:lnTo>
                  <a:lnTo>
                    <a:pt x="25996" y="56491"/>
                  </a:lnTo>
                  <a:lnTo>
                    <a:pt x="18998" y="63573"/>
                  </a:lnTo>
                  <a:lnTo>
                    <a:pt x="12524" y="71167"/>
                  </a:lnTo>
                  <a:lnTo>
                    <a:pt x="6708" y="79380"/>
                  </a:lnTo>
                  <a:lnTo>
                    <a:pt x="2160" y="87845"/>
                  </a:lnTo>
                  <a:lnTo>
                    <a:pt x="0" y="95842"/>
                  </a:lnTo>
                  <a:lnTo>
                    <a:pt x="630" y="102986"/>
                  </a:lnTo>
                  <a:lnTo>
                    <a:pt x="3817" y="108917"/>
                  </a:lnTo>
                  <a:lnTo>
                    <a:pt x="9080" y="113145"/>
                  </a:lnTo>
                  <a:lnTo>
                    <a:pt x="15917" y="115579"/>
                  </a:lnTo>
                  <a:lnTo>
                    <a:pt x="24063" y="116603"/>
                  </a:lnTo>
                  <a:lnTo>
                    <a:pt x="33492" y="116851"/>
                  </a:lnTo>
                  <a:lnTo>
                    <a:pt x="44086" y="116767"/>
                  </a:lnTo>
                  <a:lnTo>
                    <a:pt x="55637" y="116580"/>
                  </a:lnTo>
                  <a:lnTo>
                    <a:pt x="67922" y="116390"/>
                  </a:lnTo>
                  <a:lnTo>
                    <a:pt x="80738" y="116235"/>
                  </a:lnTo>
                  <a:lnTo>
                    <a:pt x="93769" y="116284"/>
                  </a:lnTo>
                  <a:lnTo>
                    <a:pt x="106591" y="116843"/>
                  </a:lnTo>
                  <a:lnTo>
                    <a:pt x="118982" y="118041"/>
                  </a:lnTo>
                  <a:lnTo>
                    <a:pt x="130590" y="120168"/>
                  </a:lnTo>
                  <a:lnTo>
                    <a:pt x="140861" y="123731"/>
                  </a:lnTo>
                  <a:lnTo>
                    <a:pt x="149610" y="128872"/>
                  </a:lnTo>
                  <a:lnTo>
                    <a:pt x="156656" y="135427"/>
                  </a:lnTo>
                  <a:lnTo>
                    <a:pt x="161647" y="143115"/>
                  </a:lnTo>
                  <a:lnTo>
                    <a:pt x="164593" y="151650"/>
                  </a:lnTo>
                  <a:lnTo>
                    <a:pt x="165624" y="160633"/>
                  </a:lnTo>
                  <a:lnTo>
                    <a:pt x="164812" y="169575"/>
                  </a:lnTo>
                  <a:lnTo>
                    <a:pt x="162377" y="178209"/>
                  </a:lnTo>
                  <a:lnTo>
                    <a:pt x="158474" y="186308"/>
                  </a:lnTo>
                  <a:lnTo>
                    <a:pt x="153113" y="193603"/>
                  </a:lnTo>
                  <a:lnTo>
                    <a:pt x="146441" y="200032"/>
                  </a:lnTo>
                  <a:lnTo>
                    <a:pt x="138860" y="205859"/>
                  </a:lnTo>
                  <a:lnTo>
                    <a:pt x="130934" y="211548"/>
                  </a:lnTo>
                  <a:lnTo>
                    <a:pt x="123000" y="217377"/>
                  </a:lnTo>
                  <a:lnTo>
                    <a:pt x="114708" y="223277"/>
                  </a:lnTo>
                  <a:lnTo>
                    <a:pt x="105162" y="228939"/>
                  </a:lnTo>
                  <a:lnTo>
                    <a:pt x="93971" y="234194"/>
                  </a:lnTo>
                  <a:lnTo>
                    <a:pt x="81582" y="239071"/>
                  </a:lnTo>
                  <a:lnTo>
                    <a:pt x="67604" y="244307"/>
                  </a:lnTo>
                  <a:lnTo>
                    <a:pt x="48568" y="251476"/>
                  </a:lnTo>
                  <a:lnTo>
                    <a:pt x="18510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782917" y="2732868"/>
              <a:ext cx="166752" cy="294799"/>
            </a:xfrm>
            <a:custGeom>
              <a:avLst/>
              <a:gdLst/>
              <a:ahLst/>
              <a:cxnLst/>
              <a:rect l="0" t="0" r="0" b="0"/>
              <a:pathLst>
                <a:path w="166752" h="294799">
                  <a:moveTo>
                    <a:pt x="82489" y="0"/>
                  </a:moveTo>
                  <a:lnTo>
                    <a:pt x="76555" y="5801"/>
                  </a:lnTo>
                  <a:lnTo>
                    <a:pt x="70350" y="10725"/>
                  </a:lnTo>
                  <a:lnTo>
                    <a:pt x="63259" y="15237"/>
                  </a:lnTo>
                  <a:lnTo>
                    <a:pt x="55491" y="19803"/>
                  </a:lnTo>
                  <a:lnTo>
                    <a:pt x="47493" y="25113"/>
                  </a:lnTo>
                  <a:lnTo>
                    <a:pt x="39552" y="31481"/>
                  </a:lnTo>
                  <a:lnTo>
                    <a:pt x="31778" y="38885"/>
                  </a:lnTo>
                  <a:lnTo>
                    <a:pt x="24185" y="47154"/>
                  </a:lnTo>
                  <a:lnTo>
                    <a:pt x="16761" y="56088"/>
                  </a:lnTo>
                  <a:lnTo>
                    <a:pt x="9965" y="65510"/>
                  </a:lnTo>
                  <a:lnTo>
                    <a:pt x="4685" y="75280"/>
                  </a:lnTo>
                  <a:lnTo>
                    <a:pt x="1293" y="85283"/>
                  </a:lnTo>
                  <a:lnTo>
                    <a:pt x="0" y="95116"/>
                  </a:lnTo>
                  <a:lnTo>
                    <a:pt x="1102" y="104112"/>
                  </a:lnTo>
                  <a:lnTo>
                    <a:pt x="4517" y="111967"/>
                  </a:lnTo>
                  <a:lnTo>
                    <a:pt x="10048" y="118393"/>
                  </a:lnTo>
                  <a:lnTo>
                    <a:pt x="17564" y="122960"/>
                  </a:lnTo>
                  <a:lnTo>
                    <a:pt x="26794" y="125632"/>
                  </a:lnTo>
                  <a:lnTo>
                    <a:pt x="37225" y="126987"/>
                  </a:lnTo>
                  <a:lnTo>
                    <a:pt x="48210" y="127989"/>
                  </a:lnTo>
                  <a:lnTo>
                    <a:pt x="59333" y="129229"/>
                  </a:lnTo>
                  <a:lnTo>
                    <a:pt x="70410" y="130916"/>
                  </a:lnTo>
                  <a:lnTo>
                    <a:pt x="81380" y="133054"/>
                  </a:lnTo>
                  <a:lnTo>
                    <a:pt x="92242" y="135577"/>
                  </a:lnTo>
                  <a:lnTo>
                    <a:pt x="103011" y="138559"/>
                  </a:lnTo>
                  <a:lnTo>
                    <a:pt x="113709" y="142232"/>
                  </a:lnTo>
                  <a:lnTo>
                    <a:pt x="124346" y="146666"/>
                  </a:lnTo>
                  <a:lnTo>
                    <a:pt x="134609" y="151948"/>
                  </a:lnTo>
                  <a:lnTo>
                    <a:pt x="143896" y="158249"/>
                  </a:lnTo>
                  <a:lnTo>
                    <a:pt x="151945" y="165564"/>
                  </a:lnTo>
                  <a:lnTo>
                    <a:pt x="158502" y="173748"/>
                  </a:lnTo>
                  <a:lnTo>
                    <a:pt x="163158" y="182612"/>
                  </a:lnTo>
                  <a:lnTo>
                    <a:pt x="165875" y="191976"/>
                  </a:lnTo>
                  <a:lnTo>
                    <a:pt x="166751" y="201533"/>
                  </a:lnTo>
                  <a:lnTo>
                    <a:pt x="165834" y="210869"/>
                  </a:lnTo>
                  <a:lnTo>
                    <a:pt x="163323" y="219775"/>
                  </a:lnTo>
                  <a:lnTo>
                    <a:pt x="159199" y="228229"/>
                  </a:lnTo>
                  <a:lnTo>
                    <a:pt x="153159" y="236294"/>
                  </a:lnTo>
                  <a:lnTo>
                    <a:pt x="145212" y="244049"/>
                  </a:lnTo>
                  <a:lnTo>
                    <a:pt x="135792" y="251412"/>
                  </a:lnTo>
                  <a:lnTo>
                    <a:pt x="125561" y="258137"/>
                  </a:lnTo>
                  <a:lnTo>
                    <a:pt x="114973" y="264140"/>
                  </a:lnTo>
                  <a:lnTo>
                    <a:pt x="104103" y="269324"/>
                  </a:lnTo>
                  <a:lnTo>
                    <a:pt x="92747" y="273509"/>
                  </a:lnTo>
                  <a:lnTo>
                    <a:pt x="80827" y="276698"/>
                  </a:lnTo>
                  <a:lnTo>
                    <a:pt x="68799" y="279229"/>
                  </a:lnTo>
                  <a:lnTo>
                    <a:pt x="56295" y="282038"/>
                  </a:lnTo>
                  <a:lnTo>
                    <a:pt x="41100" y="286489"/>
                  </a:lnTo>
                  <a:lnTo>
                    <a:pt x="19318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054919" y="3017138"/>
              <a:ext cx="28317" cy="147400"/>
            </a:xfrm>
            <a:custGeom>
              <a:avLst/>
              <a:gdLst/>
              <a:ahLst/>
              <a:cxnLst/>
              <a:rect l="0" t="0" r="0" b="0"/>
              <a:pathLst>
                <a:path w="28317" h="147400">
                  <a:moveTo>
                    <a:pt x="10528" y="0"/>
                  </a:moveTo>
                  <a:lnTo>
                    <a:pt x="13462" y="8801"/>
                  </a:lnTo>
                  <a:lnTo>
                    <a:pt x="16244" y="17148"/>
                  </a:lnTo>
                  <a:lnTo>
                    <a:pt x="19140" y="25851"/>
                  </a:lnTo>
                  <a:lnTo>
                    <a:pt x="22007" y="35145"/>
                  </a:lnTo>
                  <a:lnTo>
                    <a:pt x="24523" y="45288"/>
                  </a:lnTo>
                  <a:lnTo>
                    <a:pt x="26529" y="56329"/>
                  </a:lnTo>
                  <a:lnTo>
                    <a:pt x="27869" y="67996"/>
                  </a:lnTo>
                  <a:lnTo>
                    <a:pt x="28316" y="79818"/>
                  </a:lnTo>
                  <a:lnTo>
                    <a:pt x="27831" y="91498"/>
                  </a:lnTo>
                  <a:lnTo>
                    <a:pt x="26303" y="102677"/>
                  </a:lnTo>
                  <a:lnTo>
                    <a:pt x="23101" y="114052"/>
                  </a:lnTo>
                  <a:lnTo>
                    <a:pt x="15706" y="12773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330470" y="2713678"/>
              <a:ext cx="250875" cy="234900"/>
            </a:xfrm>
            <a:custGeom>
              <a:avLst/>
              <a:gdLst/>
              <a:ahLst/>
              <a:cxnLst/>
              <a:rect l="0" t="0" r="0" b="0"/>
              <a:pathLst>
                <a:path w="250875" h="234900">
                  <a:moveTo>
                    <a:pt x="124532" y="92890"/>
                  </a:moveTo>
                  <a:lnTo>
                    <a:pt x="127331" y="84021"/>
                  </a:lnTo>
                  <a:lnTo>
                    <a:pt x="128833" y="75035"/>
                  </a:lnTo>
                  <a:lnTo>
                    <a:pt x="129135" y="65048"/>
                  </a:lnTo>
                  <a:lnTo>
                    <a:pt x="128283" y="54413"/>
                  </a:lnTo>
                  <a:lnTo>
                    <a:pt x="126167" y="43899"/>
                  </a:lnTo>
                  <a:lnTo>
                    <a:pt x="122840" y="33951"/>
                  </a:lnTo>
                  <a:lnTo>
                    <a:pt x="118332" y="24837"/>
                  </a:lnTo>
                  <a:lnTo>
                    <a:pt x="112565" y="16798"/>
                  </a:lnTo>
                  <a:lnTo>
                    <a:pt x="105618" y="9855"/>
                  </a:lnTo>
                  <a:lnTo>
                    <a:pt x="97854" y="4347"/>
                  </a:lnTo>
                  <a:lnTo>
                    <a:pt x="89805" y="996"/>
                  </a:lnTo>
                  <a:lnTo>
                    <a:pt x="81802" y="0"/>
                  </a:lnTo>
                  <a:lnTo>
                    <a:pt x="73972" y="1110"/>
                  </a:lnTo>
                  <a:lnTo>
                    <a:pt x="66336" y="3906"/>
                  </a:lnTo>
                  <a:lnTo>
                    <a:pt x="58866" y="7972"/>
                  </a:lnTo>
                  <a:lnTo>
                    <a:pt x="51527" y="13124"/>
                  </a:lnTo>
                  <a:lnTo>
                    <a:pt x="44286" y="19396"/>
                  </a:lnTo>
                  <a:lnTo>
                    <a:pt x="37118" y="26722"/>
                  </a:lnTo>
                  <a:lnTo>
                    <a:pt x="30168" y="34926"/>
                  </a:lnTo>
                  <a:lnTo>
                    <a:pt x="23727" y="43812"/>
                  </a:lnTo>
                  <a:lnTo>
                    <a:pt x="17918" y="53202"/>
                  </a:lnTo>
                  <a:lnTo>
                    <a:pt x="12865" y="63119"/>
                  </a:lnTo>
                  <a:lnTo>
                    <a:pt x="8769" y="73761"/>
                  </a:lnTo>
                  <a:lnTo>
                    <a:pt x="5645" y="85181"/>
                  </a:lnTo>
                  <a:lnTo>
                    <a:pt x="3360" y="97290"/>
                  </a:lnTo>
                  <a:lnTo>
                    <a:pt x="1736" y="109951"/>
                  </a:lnTo>
                  <a:lnTo>
                    <a:pt x="607" y="123026"/>
                  </a:lnTo>
                  <a:lnTo>
                    <a:pt x="0" y="136399"/>
                  </a:lnTo>
                  <a:lnTo>
                    <a:pt x="116" y="149983"/>
                  </a:lnTo>
                  <a:lnTo>
                    <a:pt x="1013" y="163708"/>
                  </a:lnTo>
                  <a:lnTo>
                    <a:pt x="2767" y="177365"/>
                  </a:lnTo>
                  <a:lnTo>
                    <a:pt x="5548" y="190614"/>
                  </a:lnTo>
                  <a:lnTo>
                    <a:pt x="9356" y="203286"/>
                  </a:lnTo>
                  <a:lnTo>
                    <a:pt x="14372" y="214745"/>
                  </a:lnTo>
                  <a:lnTo>
                    <a:pt x="21021" y="223851"/>
                  </a:lnTo>
                  <a:lnTo>
                    <a:pt x="29375" y="230187"/>
                  </a:lnTo>
                  <a:lnTo>
                    <a:pt x="38901" y="233813"/>
                  </a:lnTo>
                  <a:lnTo>
                    <a:pt x="48671" y="234899"/>
                  </a:lnTo>
                  <a:lnTo>
                    <a:pt x="58126" y="233813"/>
                  </a:lnTo>
                  <a:lnTo>
                    <a:pt x="67081" y="230850"/>
                  </a:lnTo>
                  <a:lnTo>
                    <a:pt x="75548" y="226138"/>
                  </a:lnTo>
                  <a:lnTo>
                    <a:pt x="83611" y="219903"/>
                  </a:lnTo>
                  <a:lnTo>
                    <a:pt x="91365" y="212449"/>
                  </a:lnTo>
                  <a:lnTo>
                    <a:pt x="98892" y="204077"/>
                  </a:lnTo>
                  <a:lnTo>
                    <a:pt x="106256" y="195039"/>
                  </a:lnTo>
                  <a:lnTo>
                    <a:pt x="113338" y="185531"/>
                  </a:lnTo>
                  <a:lnTo>
                    <a:pt x="119869" y="175695"/>
                  </a:lnTo>
                  <a:lnTo>
                    <a:pt x="125743" y="165625"/>
                  </a:lnTo>
                  <a:lnTo>
                    <a:pt x="131009" y="155067"/>
                  </a:lnTo>
                  <a:lnTo>
                    <a:pt x="135780" y="143453"/>
                  </a:lnTo>
                  <a:lnTo>
                    <a:pt x="140167" y="130597"/>
                  </a:lnTo>
                  <a:lnTo>
                    <a:pt x="143939" y="117927"/>
                  </a:lnTo>
                  <a:lnTo>
                    <a:pt x="146433" y="109236"/>
                  </a:lnTo>
                  <a:lnTo>
                    <a:pt x="147789" y="106638"/>
                  </a:lnTo>
                  <a:lnTo>
                    <a:pt x="149025" y="108670"/>
                  </a:lnTo>
                  <a:lnTo>
                    <a:pt x="150780" y="113723"/>
                  </a:lnTo>
                  <a:lnTo>
                    <a:pt x="153455" y="120707"/>
                  </a:lnTo>
                  <a:lnTo>
                    <a:pt x="157133" y="128923"/>
                  </a:lnTo>
                  <a:lnTo>
                    <a:pt x="161699" y="137767"/>
                  </a:lnTo>
                  <a:lnTo>
                    <a:pt x="166968" y="146654"/>
                  </a:lnTo>
                  <a:lnTo>
                    <a:pt x="172769" y="155269"/>
                  </a:lnTo>
                  <a:lnTo>
                    <a:pt x="179118" y="163365"/>
                  </a:lnTo>
                  <a:lnTo>
                    <a:pt x="186210" y="170662"/>
                  </a:lnTo>
                  <a:lnTo>
                    <a:pt x="194087" y="177081"/>
                  </a:lnTo>
                  <a:lnTo>
                    <a:pt x="202585" y="182380"/>
                  </a:lnTo>
                  <a:lnTo>
                    <a:pt x="212459" y="186474"/>
                  </a:lnTo>
                  <a:lnTo>
                    <a:pt x="226810" y="188602"/>
                  </a:lnTo>
                  <a:lnTo>
                    <a:pt x="250874" y="187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591872" y="2722899"/>
              <a:ext cx="136872" cy="167898"/>
            </a:xfrm>
            <a:custGeom>
              <a:avLst/>
              <a:gdLst/>
              <a:ahLst/>
              <a:cxnLst/>
              <a:rect l="0" t="0" r="0" b="0"/>
              <a:pathLst>
                <a:path w="136872" h="167898">
                  <a:moveTo>
                    <a:pt x="0" y="73140"/>
                  </a:moveTo>
                  <a:lnTo>
                    <a:pt x="67" y="87675"/>
                  </a:lnTo>
                  <a:lnTo>
                    <a:pt x="708" y="100306"/>
                  </a:lnTo>
                  <a:lnTo>
                    <a:pt x="2004" y="112216"/>
                  </a:lnTo>
                  <a:lnTo>
                    <a:pt x="3864" y="123870"/>
                  </a:lnTo>
                  <a:lnTo>
                    <a:pt x="6181" y="135711"/>
                  </a:lnTo>
                  <a:lnTo>
                    <a:pt x="8823" y="147842"/>
                  </a:lnTo>
                  <a:lnTo>
                    <a:pt x="10873" y="156448"/>
                  </a:lnTo>
                  <a:lnTo>
                    <a:pt x="11538" y="157192"/>
                  </a:lnTo>
                  <a:lnTo>
                    <a:pt x="11551" y="152070"/>
                  </a:lnTo>
                  <a:lnTo>
                    <a:pt x="11372" y="143020"/>
                  </a:lnTo>
                  <a:lnTo>
                    <a:pt x="11167" y="131278"/>
                  </a:lnTo>
                  <a:lnTo>
                    <a:pt x="10992" y="117846"/>
                  </a:lnTo>
                  <a:lnTo>
                    <a:pt x="10855" y="103613"/>
                  </a:lnTo>
                  <a:lnTo>
                    <a:pt x="10760" y="89121"/>
                  </a:lnTo>
                  <a:lnTo>
                    <a:pt x="10862" y="74779"/>
                  </a:lnTo>
                  <a:lnTo>
                    <a:pt x="11460" y="60987"/>
                  </a:lnTo>
                  <a:lnTo>
                    <a:pt x="12689" y="47900"/>
                  </a:lnTo>
                  <a:lnTo>
                    <a:pt x="14836" y="35804"/>
                  </a:lnTo>
                  <a:lnTo>
                    <a:pt x="18414" y="25197"/>
                  </a:lnTo>
                  <a:lnTo>
                    <a:pt x="23566" y="16217"/>
                  </a:lnTo>
                  <a:lnTo>
                    <a:pt x="30128" y="9016"/>
                  </a:lnTo>
                  <a:lnTo>
                    <a:pt x="37820" y="3918"/>
                  </a:lnTo>
                  <a:lnTo>
                    <a:pt x="46354" y="906"/>
                  </a:lnTo>
                  <a:lnTo>
                    <a:pt x="55166" y="0"/>
                  </a:lnTo>
                  <a:lnTo>
                    <a:pt x="63461" y="1428"/>
                  </a:lnTo>
                  <a:lnTo>
                    <a:pt x="70852" y="5086"/>
                  </a:lnTo>
                  <a:lnTo>
                    <a:pt x="77472" y="10455"/>
                  </a:lnTo>
                  <a:lnTo>
                    <a:pt x="83767" y="16806"/>
                  </a:lnTo>
                  <a:lnTo>
                    <a:pt x="90038" y="23631"/>
                  </a:lnTo>
                  <a:lnTo>
                    <a:pt x="96253" y="30819"/>
                  </a:lnTo>
                  <a:lnTo>
                    <a:pt x="102133" y="38550"/>
                  </a:lnTo>
                  <a:lnTo>
                    <a:pt x="107538" y="46898"/>
                  </a:lnTo>
                  <a:lnTo>
                    <a:pt x="112474" y="55808"/>
                  </a:lnTo>
                  <a:lnTo>
                    <a:pt x="117016" y="65176"/>
                  </a:lnTo>
                  <a:lnTo>
                    <a:pt x="121250" y="74894"/>
                  </a:lnTo>
                  <a:lnTo>
                    <a:pt x="125094" y="85032"/>
                  </a:lnTo>
                  <a:lnTo>
                    <a:pt x="128302" y="95823"/>
                  </a:lnTo>
                  <a:lnTo>
                    <a:pt x="130795" y="107330"/>
                  </a:lnTo>
                  <a:lnTo>
                    <a:pt x="132643" y="119062"/>
                  </a:lnTo>
                  <a:lnTo>
                    <a:pt x="134166" y="131326"/>
                  </a:lnTo>
                  <a:lnTo>
                    <a:pt x="135499" y="146318"/>
                  </a:lnTo>
                  <a:lnTo>
                    <a:pt x="136871" y="1678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795763" y="2449155"/>
              <a:ext cx="154079" cy="501335"/>
            </a:xfrm>
            <a:custGeom>
              <a:avLst/>
              <a:gdLst/>
              <a:ahLst/>
              <a:cxnLst/>
              <a:rect l="0" t="0" r="0" b="0"/>
              <a:pathLst>
                <a:path w="154079" h="501335">
                  <a:moveTo>
                    <a:pt x="90907" y="346884"/>
                  </a:moveTo>
                  <a:lnTo>
                    <a:pt x="87773" y="338351"/>
                  </a:lnTo>
                  <a:lnTo>
                    <a:pt x="83070" y="332565"/>
                  </a:lnTo>
                  <a:lnTo>
                    <a:pt x="76290" y="329057"/>
                  </a:lnTo>
                  <a:lnTo>
                    <a:pt x="68016" y="327548"/>
                  </a:lnTo>
                  <a:lnTo>
                    <a:pt x="59198" y="327967"/>
                  </a:lnTo>
                  <a:lnTo>
                    <a:pt x="50446" y="330099"/>
                  </a:lnTo>
                  <a:lnTo>
                    <a:pt x="42161" y="333778"/>
                  </a:lnTo>
                  <a:lnTo>
                    <a:pt x="34689" y="338978"/>
                  </a:lnTo>
                  <a:lnTo>
                    <a:pt x="28120" y="345542"/>
                  </a:lnTo>
                  <a:lnTo>
                    <a:pt x="22355" y="353217"/>
                  </a:lnTo>
                  <a:lnTo>
                    <a:pt x="17235" y="361738"/>
                  </a:lnTo>
                  <a:lnTo>
                    <a:pt x="12603" y="370880"/>
                  </a:lnTo>
                  <a:lnTo>
                    <a:pt x="8488" y="380629"/>
                  </a:lnTo>
                  <a:lnTo>
                    <a:pt x="5096" y="391157"/>
                  </a:lnTo>
                  <a:lnTo>
                    <a:pt x="2484" y="402501"/>
                  </a:lnTo>
                  <a:lnTo>
                    <a:pt x="729" y="414560"/>
                  </a:lnTo>
                  <a:lnTo>
                    <a:pt x="0" y="427186"/>
                  </a:lnTo>
                  <a:lnTo>
                    <a:pt x="295" y="440229"/>
                  </a:lnTo>
                  <a:lnTo>
                    <a:pt x="1628" y="453241"/>
                  </a:lnTo>
                  <a:lnTo>
                    <a:pt x="4119" y="465517"/>
                  </a:lnTo>
                  <a:lnTo>
                    <a:pt x="7729" y="476720"/>
                  </a:lnTo>
                  <a:lnTo>
                    <a:pt x="12610" y="486376"/>
                  </a:lnTo>
                  <a:lnTo>
                    <a:pt x="19167" y="493733"/>
                  </a:lnTo>
                  <a:lnTo>
                    <a:pt x="27461" y="498598"/>
                  </a:lnTo>
                  <a:lnTo>
                    <a:pt x="36945" y="501086"/>
                  </a:lnTo>
                  <a:lnTo>
                    <a:pt x="46687" y="501334"/>
                  </a:lnTo>
                  <a:lnTo>
                    <a:pt x="56124" y="499644"/>
                  </a:lnTo>
                  <a:lnTo>
                    <a:pt x="65067" y="496090"/>
                  </a:lnTo>
                  <a:lnTo>
                    <a:pt x="73526" y="490441"/>
                  </a:lnTo>
                  <a:lnTo>
                    <a:pt x="81579" y="482751"/>
                  </a:lnTo>
                  <a:lnTo>
                    <a:pt x="89156" y="473165"/>
                  </a:lnTo>
                  <a:lnTo>
                    <a:pt x="96033" y="461758"/>
                  </a:lnTo>
                  <a:lnTo>
                    <a:pt x="102145" y="448750"/>
                  </a:lnTo>
                  <a:lnTo>
                    <a:pt x="107574" y="434456"/>
                  </a:lnTo>
                  <a:lnTo>
                    <a:pt x="112456" y="419192"/>
                  </a:lnTo>
                  <a:lnTo>
                    <a:pt x="116922" y="403228"/>
                  </a:lnTo>
                  <a:lnTo>
                    <a:pt x="120922" y="386934"/>
                  </a:lnTo>
                  <a:lnTo>
                    <a:pt x="124237" y="370769"/>
                  </a:lnTo>
                  <a:lnTo>
                    <a:pt x="126801" y="354962"/>
                  </a:lnTo>
                  <a:lnTo>
                    <a:pt x="128693" y="339228"/>
                  </a:lnTo>
                  <a:lnTo>
                    <a:pt x="130046" y="322904"/>
                  </a:lnTo>
                  <a:lnTo>
                    <a:pt x="130993" y="305657"/>
                  </a:lnTo>
                  <a:lnTo>
                    <a:pt x="131647" y="287477"/>
                  </a:lnTo>
                  <a:lnTo>
                    <a:pt x="132095" y="268509"/>
                  </a:lnTo>
                  <a:lnTo>
                    <a:pt x="132394" y="248928"/>
                  </a:lnTo>
                  <a:lnTo>
                    <a:pt x="132426" y="228898"/>
                  </a:lnTo>
                  <a:lnTo>
                    <a:pt x="131916" y="208545"/>
                  </a:lnTo>
                  <a:lnTo>
                    <a:pt x="130755" y="187972"/>
                  </a:lnTo>
                  <a:lnTo>
                    <a:pt x="128991" y="167413"/>
                  </a:lnTo>
                  <a:lnTo>
                    <a:pt x="126736" y="147223"/>
                  </a:lnTo>
                  <a:lnTo>
                    <a:pt x="124109" y="127572"/>
                  </a:lnTo>
                  <a:lnTo>
                    <a:pt x="121208" y="108611"/>
                  </a:lnTo>
                  <a:lnTo>
                    <a:pt x="118116" y="90566"/>
                  </a:lnTo>
                  <a:lnTo>
                    <a:pt x="114886" y="73467"/>
                  </a:lnTo>
                  <a:lnTo>
                    <a:pt x="111395" y="57356"/>
                  </a:lnTo>
                  <a:lnTo>
                    <a:pt x="107367" y="42368"/>
                  </a:lnTo>
                  <a:lnTo>
                    <a:pt x="102691" y="28490"/>
                  </a:lnTo>
                  <a:lnTo>
                    <a:pt x="97414" y="16373"/>
                  </a:lnTo>
                  <a:lnTo>
                    <a:pt x="91647" y="7349"/>
                  </a:lnTo>
                  <a:lnTo>
                    <a:pt x="85516" y="1886"/>
                  </a:lnTo>
                  <a:lnTo>
                    <a:pt x="79452" y="0"/>
                  </a:lnTo>
                  <a:lnTo>
                    <a:pt x="74146" y="1684"/>
                  </a:lnTo>
                  <a:lnTo>
                    <a:pt x="69912" y="6554"/>
                  </a:lnTo>
                  <a:lnTo>
                    <a:pt x="66562" y="13836"/>
                  </a:lnTo>
                  <a:lnTo>
                    <a:pt x="63617" y="22601"/>
                  </a:lnTo>
                  <a:lnTo>
                    <a:pt x="60753" y="32203"/>
                  </a:lnTo>
                  <a:lnTo>
                    <a:pt x="58149" y="42915"/>
                  </a:lnTo>
                  <a:lnTo>
                    <a:pt x="56378" y="55760"/>
                  </a:lnTo>
                  <a:lnTo>
                    <a:pt x="55698" y="71134"/>
                  </a:lnTo>
                  <a:lnTo>
                    <a:pt x="55903" y="88359"/>
                  </a:lnTo>
                  <a:lnTo>
                    <a:pt x="56504" y="106078"/>
                  </a:lnTo>
                  <a:lnTo>
                    <a:pt x="57173" y="123441"/>
                  </a:lnTo>
                  <a:lnTo>
                    <a:pt x="57925" y="140148"/>
                  </a:lnTo>
                  <a:lnTo>
                    <a:pt x="59030" y="156194"/>
                  </a:lnTo>
                  <a:lnTo>
                    <a:pt x="60621" y="171684"/>
                  </a:lnTo>
                  <a:lnTo>
                    <a:pt x="62690" y="186746"/>
                  </a:lnTo>
                  <a:lnTo>
                    <a:pt x="65157" y="201494"/>
                  </a:lnTo>
                  <a:lnTo>
                    <a:pt x="67931" y="216033"/>
                  </a:lnTo>
                  <a:lnTo>
                    <a:pt x="70930" y="230921"/>
                  </a:lnTo>
                  <a:lnTo>
                    <a:pt x="74089" y="247128"/>
                  </a:lnTo>
                  <a:lnTo>
                    <a:pt x="77365" y="265059"/>
                  </a:lnTo>
                  <a:lnTo>
                    <a:pt x="80886" y="283983"/>
                  </a:lnTo>
                  <a:lnTo>
                    <a:pt x="84935" y="302386"/>
                  </a:lnTo>
                  <a:lnTo>
                    <a:pt x="89620" y="319429"/>
                  </a:lnTo>
                  <a:lnTo>
                    <a:pt x="94733" y="335123"/>
                  </a:lnTo>
                  <a:lnTo>
                    <a:pt x="99858" y="349957"/>
                  </a:lnTo>
                  <a:lnTo>
                    <a:pt x="104749" y="364336"/>
                  </a:lnTo>
                  <a:lnTo>
                    <a:pt x="109336" y="378332"/>
                  </a:lnTo>
                  <a:lnTo>
                    <a:pt x="113643" y="391758"/>
                  </a:lnTo>
                  <a:lnTo>
                    <a:pt x="117728" y="404542"/>
                  </a:lnTo>
                  <a:lnTo>
                    <a:pt x="121812" y="416742"/>
                  </a:lnTo>
                  <a:lnTo>
                    <a:pt x="126246" y="428468"/>
                  </a:lnTo>
                  <a:lnTo>
                    <a:pt x="131189" y="439824"/>
                  </a:lnTo>
                  <a:lnTo>
                    <a:pt x="136328" y="450453"/>
                  </a:lnTo>
                  <a:lnTo>
                    <a:pt x="141480" y="460589"/>
                  </a:lnTo>
                  <a:lnTo>
                    <a:pt x="147102" y="471126"/>
                  </a:lnTo>
                  <a:lnTo>
                    <a:pt x="154078" y="4837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430877" y="2469656"/>
              <a:ext cx="319131" cy="589597"/>
            </a:xfrm>
            <a:custGeom>
              <a:avLst/>
              <a:gdLst/>
              <a:ahLst/>
              <a:cxnLst/>
              <a:rect l="0" t="0" r="0" b="0"/>
              <a:pathLst>
                <a:path w="319131" h="589597">
                  <a:moveTo>
                    <a:pt x="24332" y="0"/>
                  </a:moveTo>
                  <a:lnTo>
                    <a:pt x="21466" y="8935"/>
                  </a:lnTo>
                  <a:lnTo>
                    <a:pt x="19324" y="18563"/>
                  </a:lnTo>
                  <a:lnTo>
                    <a:pt x="17720" y="29855"/>
                  </a:lnTo>
                  <a:lnTo>
                    <a:pt x="16540" y="42695"/>
                  </a:lnTo>
                  <a:lnTo>
                    <a:pt x="15691" y="56822"/>
                  </a:lnTo>
                  <a:lnTo>
                    <a:pt x="15093" y="71948"/>
                  </a:lnTo>
                  <a:lnTo>
                    <a:pt x="14678" y="87809"/>
                  </a:lnTo>
                  <a:lnTo>
                    <a:pt x="14395" y="104197"/>
                  </a:lnTo>
                  <a:lnTo>
                    <a:pt x="14202" y="120959"/>
                  </a:lnTo>
                  <a:lnTo>
                    <a:pt x="14071" y="138144"/>
                  </a:lnTo>
                  <a:lnTo>
                    <a:pt x="13982" y="155978"/>
                  </a:lnTo>
                  <a:lnTo>
                    <a:pt x="13923" y="174532"/>
                  </a:lnTo>
                  <a:lnTo>
                    <a:pt x="13884" y="193569"/>
                  </a:lnTo>
                  <a:lnTo>
                    <a:pt x="13857" y="212656"/>
                  </a:lnTo>
                  <a:lnTo>
                    <a:pt x="13835" y="231537"/>
                  </a:lnTo>
                  <a:lnTo>
                    <a:pt x="13650" y="250302"/>
                  </a:lnTo>
                  <a:lnTo>
                    <a:pt x="12994" y="269273"/>
                  </a:lnTo>
                  <a:lnTo>
                    <a:pt x="11740" y="288630"/>
                  </a:lnTo>
                  <a:lnTo>
                    <a:pt x="10083" y="308394"/>
                  </a:lnTo>
                  <a:lnTo>
                    <a:pt x="8433" y="328507"/>
                  </a:lnTo>
                  <a:lnTo>
                    <a:pt x="7028" y="348891"/>
                  </a:lnTo>
                  <a:lnTo>
                    <a:pt x="5934" y="369310"/>
                  </a:lnTo>
                  <a:lnTo>
                    <a:pt x="5126" y="389398"/>
                  </a:lnTo>
                  <a:lnTo>
                    <a:pt x="4547" y="408979"/>
                  </a:lnTo>
                  <a:lnTo>
                    <a:pt x="4142" y="427889"/>
                  </a:lnTo>
                  <a:lnTo>
                    <a:pt x="3862" y="445902"/>
                  </a:lnTo>
                  <a:lnTo>
                    <a:pt x="3666" y="462982"/>
                  </a:lnTo>
                  <a:lnTo>
                    <a:pt x="3364" y="479250"/>
                  </a:lnTo>
                  <a:lnTo>
                    <a:pt x="2628" y="494876"/>
                  </a:lnTo>
                  <a:lnTo>
                    <a:pt x="1330" y="509996"/>
                  </a:lnTo>
                  <a:lnTo>
                    <a:pt x="0" y="523758"/>
                  </a:lnTo>
                  <a:lnTo>
                    <a:pt x="222" y="534330"/>
                  </a:lnTo>
                  <a:lnTo>
                    <a:pt x="2921" y="540864"/>
                  </a:lnTo>
                  <a:lnTo>
                    <a:pt x="7532" y="543812"/>
                  </a:lnTo>
                  <a:lnTo>
                    <a:pt x="13655" y="544293"/>
                  </a:lnTo>
                  <a:lnTo>
                    <a:pt x="20990" y="543242"/>
                  </a:lnTo>
                  <a:lnTo>
                    <a:pt x="29256" y="541259"/>
                  </a:lnTo>
                  <a:lnTo>
                    <a:pt x="38218" y="538720"/>
                  </a:lnTo>
                  <a:lnTo>
                    <a:pt x="48009" y="536168"/>
                  </a:lnTo>
                  <a:lnTo>
                    <a:pt x="59095" y="534349"/>
                  </a:lnTo>
                  <a:lnTo>
                    <a:pt x="71625" y="533597"/>
                  </a:lnTo>
                  <a:lnTo>
                    <a:pt x="85294" y="533733"/>
                  </a:lnTo>
                  <a:lnTo>
                    <a:pt x="99540" y="534278"/>
                  </a:lnTo>
                  <a:lnTo>
                    <a:pt x="113974" y="534904"/>
                  </a:lnTo>
                  <a:lnTo>
                    <a:pt x="128412" y="535626"/>
                  </a:lnTo>
                  <a:lnTo>
                    <a:pt x="142785" y="536709"/>
                  </a:lnTo>
                  <a:lnTo>
                    <a:pt x="157080" y="538290"/>
                  </a:lnTo>
                  <a:lnTo>
                    <a:pt x="171306" y="540521"/>
                  </a:lnTo>
                  <a:lnTo>
                    <a:pt x="185478" y="543629"/>
                  </a:lnTo>
                  <a:lnTo>
                    <a:pt x="199604" y="547647"/>
                  </a:lnTo>
                  <a:lnTo>
                    <a:pt x="213533" y="552295"/>
                  </a:lnTo>
                  <a:lnTo>
                    <a:pt x="226967" y="557101"/>
                  </a:lnTo>
                  <a:lnTo>
                    <a:pt x="239781" y="561773"/>
                  </a:lnTo>
                  <a:lnTo>
                    <a:pt x="252014" y="566213"/>
                  </a:lnTo>
                  <a:lnTo>
                    <a:pt x="263769" y="570421"/>
                  </a:lnTo>
                  <a:lnTo>
                    <a:pt x="275146" y="574431"/>
                  </a:lnTo>
                  <a:lnTo>
                    <a:pt x="285791" y="578136"/>
                  </a:lnTo>
                  <a:lnTo>
                    <a:pt x="295940" y="581646"/>
                  </a:lnTo>
                  <a:lnTo>
                    <a:pt x="306489" y="585272"/>
                  </a:lnTo>
                  <a:lnTo>
                    <a:pt x="319130" y="589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658305" y="2770833"/>
              <a:ext cx="143215" cy="214720"/>
            </a:xfrm>
            <a:custGeom>
              <a:avLst/>
              <a:gdLst/>
              <a:ahLst/>
              <a:cxnLst/>
              <a:rect l="0" t="0" r="0" b="0"/>
              <a:pathLst>
                <a:path w="143215" h="214720">
                  <a:moveTo>
                    <a:pt x="7474" y="98906"/>
                  </a:moveTo>
                  <a:lnTo>
                    <a:pt x="16275" y="95972"/>
                  </a:lnTo>
                  <a:lnTo>
                    <a:pt x="24622" y="93190"/>
                  </a:lnTo>
                  <a:lnTo>
                    <a:pt x="33329" y="90290"/>
                  </a:lnTo>
                  <a:lnTo>
                    <a:pt x="42796" y="87250"/>
                  </a:lnTo>
                  <a:lnTo>
                    <a:pt x="53588" y="84085"/>
                  </a:lnTo>
                  <a:lnTo>
                    <a:pt x="65877" y="80821"/>
                  </a:lnTo>
                  <a:lnTo>
                    <a:pt x="79196" y="77483"/>
                  </a:lnTo>
                  <a:lnTo>
                    <a:pt x="92666" y="74091"/>
                  </a:lnTo>
                  <a:lnTo>
                    <a:pt x="105745" y="70649"/>
                  </a:lnTo>
                  <a:lnTo>
                    <a:pt x="117776" y="66676"/>
                  </a:lnTo>
                  <a:lnTo>
                    <a:pt x="127865" y="61258"/>
                  </a:lnTo>
                  <a:lnTo>
                    <a:pt x="135702" y="54023"/>
                  </a:lnTo>
                  <a:lnTo>
                    <a:pt x="140996" y="45399"/>
                  </a:lnTo>
                  <a:lnTo>
                    <a:pt x="143214" y="36308"/>
                  </a:lnTo>
                  <a:lnTo>
                    <a:pt x="142371" y="27354"/>
                  </a:lnTo>
                  <a:lnTo>
                    <a:pt x="138739" y="19091"/>
                  </a:lnTo>
                  <a:lnTo>
                    <a:pt x="132582" y="12161"/>
                  </a:lnTo>
                  <a:lnTo>
                    <a:pt x="124298" y="6775"/>
                  </a:lnTo>
                  <a:lnTo>
                    <a:pt x="114351" y="2957"/>
                  </a:lnTo>
                  <a:lnTo>
                    <a:pt x="103168" y="747"/>
                  </a:lnTo>
                  <a:lnTo>
                    <a:pt x="91104" y="0"/>
                  </a:lnTo>
                  <a:lnTo>
                    <a:pt x="78754" y="614"/>
                  </a:lnTo>
                  <a:lnTo>
                    <a:pt x="66923" y="2612"/>
                  </a:lnTo>
                  <a:lnTo>
                    <a:pt x="56005" y="5878"/>
                  </a:lnTo>
                  <a:lnTo>
                    <a:pt x="46032" y="10187"/>
                  </a:lnTo>
                  <a:lnTo>
                    <a:pt x="36864" y="15295"/>
                  </a:lnTo>
                  <a:lnTo>
                    <a:pt x="28332" y="21002"/>
                  </a:lnTo>
                  <a:lnTo>
                    <a:pt x="20601" y="27631"/>
                  </a:lnTo>
                  <a:lnTo>
                    <a:pt x="14152" y="35976"/>
                  </a:lnTo>
                  <a:lnTo>
                    <a:pt x="9144" y="46337"/>
                  </a:lnTo>
                  <a:lnTo>
                    <a:pt x="5441" y="58550"/>
                  </a:lnTo>
                  <a:lnTo>
                    <a:pt x="2788" y="72269"/>
                  </a:lnTo>
                  <a:lnTo>
                    <a:pt x="939" y="87120"/>
                  </a:lnTo>
                  <a:lnTo>
                    <a:pt x="0" y="102463"/>
                  </a:lnTo>
                  <a:lnTo>
                    <a:pt x="418" y="117442"/>
                  </a:lnTo>
                  <a:lnTo>
                    <a:pt x="2328" y="131614"/>
                  </a:lnTo>
                  <a:lnTo>
                    <a:pt x="5576" y="144753"/>
                  </a:lnTo>
                  <a:lnTo>
                    <a:pt x="9897" y="156666"/>
                  </a:lnTo>
                  <a:lnTo>
                    <a:pt x="15032" y="167380"/>
                  </a:lnTo>
                  <a:lnTo>
                    <a:pt x="20920" y="176915"/>
                  </a:lnTo>
                  <a:lnTo>
                    <a:pt x="27695" y="185190"/>
                  </a:lnTo>
                  <a:lnTo>
                    <a:pt x="35362" y="192276"/>
                  </a:lnTo>
                  <a:lnTo>
                    <a:pt x="43916" y="198225"/>
                  </a:lnTo>
                  <a:lnTo>
                    <a:pt x="54577" y="203569"/>
                  </a:lnTo>
                  <a:lnTo>
                    <a:pt x="71634" y="208780"/>
                  </a:lnTo>
                  <a:lnTo>
                    <a:pt x="102230" y="2147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853049" y="2826922"/>
              <a:ext cx="191757" cy="158615"/>
            </a:xfrm>
            <a:custGeom>
              <a:avLst/>
              <a:gdLst/>
              <a:ahLst/>
              <a:cxnLst/>
              <a:rect l="0" t="0" r="0" b="0"/>
              <a:pathLst>
                <a:path w="191757" h="158615">
                  <a:moveTo>
                    <a:pt x="75942" y="116516"/>
                  </a:moveTo>
                  <a:lnTo>
                    <a:pt x="81810" y="110582"/>
                  </a:lnTo>
                  <a:lnTo>
                    <a:pt x="87374" y="104377"/>
                  </a:lnTo>
                  <a:lnTo>
                    <a:pt x="93164" y="97277"/>
                  </a:lnTo>
                  <a:lnTo>
                    <a:pt x="98900" y="89164"/>
                  </a:lnTo>
                  <a:lnTo>
                    <a:pt x="103933" y="79869"/>
                  </a:lnTo>
                  <a:lnTo>
                    <a:pt x="107945" y="69430"/>
                  </a:lnTo>
                  <a:lnTo>
                    <a:pt x="110624" y="58351"/>
                  </a:lnTo>
                  <a:lnTo>
                    <a:pt x="111517" y="47461"/>
                  </a:lnTo>
                  <a:lnTo>
                    <a:pt x="110552" y="37223"/>
                  </a:lnTo>
                  <a:lnTo>
                    <a:pt x="107801" y="27895"/>
                  </a:lnTo>
                  <a:lnTo>
                    <a:pt x="103296" y="19703"/>
                  </a:lnTo>
                  <a:lnTo>
                    <a:pt x="97232" y="12649"/>
                  </a:lnTo>
                  <a:lnTo>
                    <a:pt x="89908" y="6895"/>
                  </a:lnTo>
                  <a:lnTo>
                    <a:pt x="81632" y="2844"/>
                  </a:lnTo>
                  <a:lnTo>
                    <a:pt x="72666" y="566"/>
                  </a:lnTo>
                  <a:lnTo>
                    <a:pt x="63377" y="0"/>
                  </a:lnTo>
                  <a:lnTo>
                    <a:pt x="54221" y="1132"/>
                  </a:lnTo>
                  <a:lnTo>
                    <a:pt x="45440" y="3785"/>
                  </a:lnTo>
                  <a:lnTo>
                    <a:pt x="37241" y="7836"/>
                  </a:lnTo>
                  <a:lnTo>
                    <a:pt x="29879" y="13296"/>
                  </a:lnTo>
                  <a:lnTo>
                    <a:pt x="23408" y="20045"/>
                  </a:lnTo>
                  <a:lnTo>
                    <a:pt x="17723" y="28016"/>
                  </a:lnTo>
                  <a:lnTo>
                    <a:pt x="12661" y="37268"/>
                  </a:lnTo>
                  <a:lnTo>
                    <a:pt x="8076" y="47711"/>
                  </a:lnTo>
                  <a:lnTo>
                    <a:pt x="4165" y="58977"/>
                  </a:lnTo>
                  <a:lnTo>
                    <a:pt x="1441" y="70531"/>
                  </a:lnTo>
                  <a:lnTo>
                    <a:pt x="92" y="82041"/>
                  </a:lnTo>
                  <a:lnTo>
                    <a:pt x="0" y="93378"/>
                  </a:lnTo>
                  <a:lnTo>
                    <a:pt x="926" y="104524"/>
                  </a:lnTo>
                  <a:lnTo>
                    <a:pt x="2632" y="115493"/>
                  </a:lnTo>
                  <a:lnTo>
                    <a:pt x="5234" y="125996"/>
                  </a:lnTo>
                  <a:lnTo>
                    <a:pt x="9183" y="135450"/>
                  </a:lnTo>
                  <a:lnTo>
                    <a:pt x="14617" y="143616"/>
                  </a:lnTo>
                  <a:lnTo>
                    <a:pt x="21383" y="150252"/>
                  </a:lnTo>
                  <a:lnTo>
                    <a:pt x="29221" y="154961"/>
                  </a:lnTo>
                  <a:lnTo>
                    <a:pt x="37860" y="157714"/>
                  </a:lnTo>
                  <a:lnTo>
                    <a:pt x="46914" y="158614"/>
                  </a:lnTo>
                  <a:lnTo>
                    <a:pt x="55904" y="157714"/>
                  </a:lnTo>
                  <a:lnTo>
                    <a:pt x="64570" y="155219"/>
                  </a:lnTo>
                  <a:lnTo>
                    <a:pt x="72693" y="151275"/>
                  </a:lnTo>
                  <a:lnTo>
                    <a:pt x="80002" y="145888"/>
                  </a:lnTo>
                  <a:lnTo>
                    <a:pt x="86436" y="139193"/>
                  </a:lnTo>
                  <a:lnTo>
                    <a:pt x="92098" y="131428"/>
                  </a:lnTo>
                  <a:lnTo>
                    <a:pt x="97143" y="122846"/>
                  </a:lnTo>
                  <a:lnTo>
                    <a:pt x="101721" y="113663"/>
                  </a:lnTo>
                  <a:lnTo>
                    <a:pt x="105797" y="103886"/>
                  </a:lnTo>
                  <a:lnTo>
                    <a:pt x="109164" y="93339"/>
                  </a:lnTo>
                  <a:lnTo>
                    <a:pt x="111790" y="82051"/>
                  </a:lnTo>
                  <a:lnTo>
                    <a:pt x="114625" y="72539"/>
                  </a:lnTo>
                  <a:lnTo>
                    <a:pt x="118364" y="68408"/>
                  </a:lnTo>
                  <a:lnTo>
                    <a:pt x="122110" y="69436"/>
                  </a:lnTo>
                  <a:lnTo>
                    <a:pt x="125659" y="74039"/>
                  </a:lnTo>
                  <a:lnTo>
                    <a:pt x="129095" y="80883"/>
                  </a:lnTo>
                  <a:lnTo>
                    <a:pt x="132498" y="89101"/>
                  </a:lnTo>
                  <a:lnTo>
                    <a:pt x="135913" y="98155"/>
                  </a:lnTo>
                  <a:lnTo>
                    <a:pt x="139684" y="107399"/>
                  </a:lnTo>
                  <a:lnTo>
                    <a:pt x="144426" y="116024"/>
                  </a:lnTo>
                  <a:lnTo>
                    <a:pt x="150386" y="123637"/>
                  </a:lnTo>
                  <a:lnTo>
                    <a:pt x="157226" y="129698"/>
                  </a:lnTo>
                  <a:lnTo>
                    <a:pt x="164979" y="133717"/>
                  </a:lnTo>
                  <a:lnTo>
                    <a:pt x="175448" y="133807"/>
                  </a:lnTo>
                  <a:lnTo>
                    <a:pt x="191756" y="1270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075865" y="2772879"/>
              <a:ext cx="193036" cy="229023"/>
            </a:xfrm>
            <a:custGeom>
              <a:avLst/>
              <a:gdLst/>
              <a:ahLst/>
              <a:cxnLst/>
              <a:rect l="0" t="0" r="0" b="0"/>
              <a:pathLst>
                <a:path w="193036" h="229023">
                  <a:moveTo>
                    <a:pt x="116339" y="23160"/>
                  </a:moveTo>
                  <a:lnTo>
                    <a:pt x="110404" y="17360"/>
                  </a:lnTo>
                  <a:lnTo>
                    <a:pt x="104200" y="12436"/>
                  </a:lnTo>
                  <a:lnTo>
                    <a:pt x="97099" y="7942"/>
                  </a:lnTo>
                  <a:lnTo>
                    <a:pt x="88986" y="4067"/>
                  </a:lnTo>
                  <a:lnTo>
                    <a:pt x="79691" y="1350"/>
                  </a:lnTo>
                  <a:lnTo>
                    <a:pt x="69252" y="0"/>
                  </a:lnTo>
                  <a:lnTo>
                    <a:pt x="58173" y="71"/>
                  </a:lnTo>
                  <a:lnTo>
                    <a:pt x="47284" y="1637"/>
                  </a:lnTo>
                  <a:lnTo>
                    <a:pt x="37046" y="4584"/>
                  </a:lnTo>
                  <a:lnTo>
                    <a:pt x="27718" y="8834"/>
                  </a:lnTo>
                  <a:lnTo>
                    <a:pt x="19525" y="14427"/>
                  </a:lnTo>
                  <a:lnTo>
                    <a:pt x="12471" y="21265"/>
                  </a:lnTo>
                  <a:lnTo>
                    <a:pt x="6717" y="29296"/>
                  </a:lnTo>
                  <a:lnTo>
                    <a:pt x="2667" y="38588"/>
                  </a:lnTo>
                  <a:lnTo>
                    <a:pt x="393" y="49048"/>
                  </a:lnTo>
                  <a:lnTo>
                    <a:pt x="0" y="59987"/>
                  </a:lnTo>
                  <a:lnTo>
                    <a:pt x="1780" y="70256"/>
                  </a:lnTo>
                  <a:lnTo>
                    <a:pt x="5687" y="79263"/>
                  </a:lnTo>
                  <a:lnTo>
                    <a:pt x="11563" y="86782"/>
                  </a:lnTo>
                  <a:lnTo>
                    <a:pt x="19319" y="92690"/>
                  </a:lnTo>
                  <a:lnTo>
                    <a:pt x="28720" y="97106"/>
                  </a:lnTo>
                  <a:lnTo>
                    <a:pt x="39436" y="100292"/>
                  </a:lnTo>
                  <a:lnTo>
                    <a:pt x="51145" y="102539"/>
                  </a:lnTo>
                  <a:lnTo>
                    <a:pt x="63573" y="104101"/>
                  </a:lnTo>
                  <a:lnTo>
                    <a:pt x="76510" y="105342"/>
                  </a:lnTo>
                  <a:lnTo>
                    <a:pt x="89799" y="106718"/>
                  </a:lnTo>
                  <a:lnTo>
                    <a:pt x="103323" y="108467"/>
                  </a:lnTo>
                  <a:lnTo>
                    <a:pt x="116675" y="110797"/>
                  </a:lnTo>
                  <a:lnTo>
                    <a:pt x="129187" y="113965"/>
                  </a:lnTo>
                  <a:lnTo>
                    <a:pt x="140566" y="118023"/>
                  </a:lnTo>
                  <a:lnTo>
                    <a:pt x="150850" y="122867"/>
                  </a:lnTo>
                  <a:lnTo>
                    <a:pt x="160227" y="128335"/>
                  </a:lnTo>
                  <a:lnTo>
                    <a:pt x="168898" y="134279"/>
                  </a:lnTo>
                  <a:lnTo>
                    <a:pt x="176723" y="140896"/>
                  </a:lnTo>
                  <a:lnTo>
                    <a:pt x="183235" y="148701"/>
                  </a:lnTo>
                  <a:lnTo>
                    <a:pt x="188275" y="157871"/>
                  </a:lnTo>
                  <a:lnTo>
                    <a:pt x="191661" y="167962"/>
                  </a:lnTo>
                  <a:lnTo>
                    <a:pt x="193035" y="178120"/>
                  </a:lnTo>
                  <a:lnTo>
                    <a:pt x="192391" y="187834"/>
                  </a:lnTo>
                  <a:lnTo>
                    <a:pt x="189687" y="196795"/>
                  </a:lnTo>
                  <a:lnTo>
                    <a:pt x="184681" y="204734"/>
                  </a:lnTo>
                  <a:lnTo>
                    <a:pt x="177463" y="211620"/>
                  </a:lnTo>
                  <a:lnTo>
                    <a:pt x="168381" y="217429"/>
                  </a:lnTo>
                  <a:lnTo>
                    <a:pt x="157852" y="222048"/>
                  </a:lnTo>
                  <a:lnTo>
                    <a:pt x="146259" y="225526"/>
                  </a:lnTo>
                  <a:lnTo>
                    <a:pt x="134072" y="227882"/>
                  </a:lnTo>
                  <a:lnTo>
                    <a:pt x="121825" y="229022"/>
                  </a:lnTo>
                  <a:lnTo>
                    <a:pt x="109815" y="229013"/>
                  </a:lnTo>
                  <a:lnTo>
                    <a:pt x="98125" y="228042"/>
                  </a:lnTo>
                  <a:lnTo>
                    <a:pt x="86735" y="226328"/>
                  </a:lnTo>
                  <a:lnTo>
                    <a:pt x="75597" y="224066"/>
                  </a:lnTo>
                  <a:lnTo>
                    <a:pt x="64915" y="221375"/>
                  </a:lnTo>
                  <a:lnTo>
                    <a:pt x="53991" y="217927"/>
                  </a:lnTo>
                  <a:lnTo>
                    <a:pt x="40748" y="212305"/>
                  </a:lnTo>
                  <a:lnTo>
                    <a:pt x="21582" y="2021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321224" y="2617055"/>
              <a:ext cx="28908" cy="368498"/>
            </a:xfrm>
            <a:custGeom>
              <a:avLst/>
              <a:gdLst/>
              <a:ahLst/>
              <a:cxnLst/>
              <a:rect l="0" t="0" r="0" b="0"/>
              <a:pathLst>
                <a:path w="28908" h="368498">
                  <a:moveTo>
                    <a:pt x="7850" y="0"/>
                  </a:moveTo>
                  <a:lnTo>
                    <a:pt x="7783" y="11802"/>
                  </a:lnTo>
                  <a:lnTo>
                    <a:pt x="7143" y="23571"/>
                  </a:lnTo>
                  <a:lnTo>
                    <a:pt x="5851" y="36475"/>
                  </a:lnTo>
                  <a:lnTo>
                    <a:pt x="4164" y="50842"/>
                  </a:lnTo>
                  <a:lnTo>
                    <a:pt x="2496" y="67115"/>
                  </a:lnTo>
                  <a:lnTo>
                    <a:pt x="1087" y="85325"/>
                  </a:lnTo>
                  <a:lnTo>
                    <a:pt x="162" y="104561"/>
                  </a:lnTo>
                  <a:lnTo>
                    <a:pt x="0" y="123233"/>
                  </a:lnTo>
                  <a:lnTo>
                    <a:pt x="669" y="140492"/>
                  </a:lnTo>
                  <a:lnTo>
                    <a:pt x="1916" y="156515"/>
                  </a:lnTo>
                  <a:lnTo>
                    <a:pt x="3284" y="172109"/>
                  </a:lnTo>
                  <a:lnTo>
                    <a:pt x="4496" y="187823"/>
                  </a:lnTo>
                  <a:lnTo>
                    <a:pt x="5459" y="203872"/>
                  </a:lnTo>
                  <a:lnTo>
                    <a:pt x="6179" y="220280"/>
                  </a:lnTo>
                  <a:lnTo>
                    <a:pt x="6702" y="236994"/>
                  </a:lnTo>
                  <a:lnTo>
                    <a:pt x="7241" y="253781"/>
                  </a:lnTo>
                  <a:lnTo>
                    <a:pt x="8142" y="270272"/>
                  </a:lnTo>
                  <a:lnTo>
                    <a:pt x="9569" y="286276"/>
                  </a:lnTo>
                  <a:lnTo>
                    <a:pt x="11549" y="301571"/>
                  </a:lnTo>
                  <a:lnTo>
                    <a:pt x="14371" y="317521"/>
                  </a:lnTo>
                  <a:lnTo>
                    <a:pt x="19400" y="337762"/>
                  </a:lnTo>
                  <a:lnTo>
                    <a:pt x="28907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034277" y="2680226"/>
              <a:ext cx="452726" cy="73700"/>
            </a:xfrm>
            <a:custGeom>
              <a:avLst/>
              <a:gdLst/>
              <a:ahLst/>
              <a:cxnLst/>
              <a:rect l="0" t="0" r="0" b="0"/>
              <a:pathLst>
                <a:path w="452726" h="73700">
                  <a:moveTo>
                    <a:pt x="452725" y="73699"/>
                  </a:moveTo>
                  <a:lnTo>
                    <a:pt x="446790" y="67899"/>
                  </a:lnTo>
                  <a:lnTo>
                    <a:pt x="440586" y="62974"/>
                  </a:lnTo>
                  <a:lnTo>
                    <a:pt x="433481" y="58472"/>
                  </a:lnTo>
                  <a:lnTo>
                    <a:pt x="425195" y="54251"/>
                  </a:lnTo>
                  <a:lnTo>
                    <a:pt x="415252" y="50237"/>
                  </a:lnTo>
                  <a:lnTo>
                    <a:pt x="403546" y="46376"/>
                  </a:lnTo>
                  <a:lnTo>
                    <a:pt x="390123" y="42624"/>
                  </a:lnTo>
                  <a:lnTo>
                    <a:pt x="374991" y="38948"/>
                  </a:lnTo>
                  <a:lnTo>
                    <a:pt x="358334" y="35326"/>
                  </a:lnTo>
                  <a:lnTo>
                    <a:pt x="340438" y="31741"/>
                  </a:lnTo>
                  <a:lnTo>
                    <a:pt x="321603" y="28180"/>
                  </a:lnTo>
                  <a:lnTo>
                    <a:pt x="302093" y="24640"/>
                  </a:lnTo>
                  <a:lnTo>
                    <a:pt x="282435" y="21281"/>
                  </a:lnTo>
                  <a:lnTo>
                    <a:pt x="263391" y="18404"/>
                  </a:lnTo>
                  <a:lnTo>
                    <a:pt x="245325" y="16138"/>
                  </a:lnTo>
                  <a:lnTo>
                    <a:pt x="228245" y="14447"/>
                  </a:lnTo>
                  <a:lnTo>
                    <a:pt x="212000" y="13229"/>
                  </a:lnTo>
                  <a:lnTo>
                    <a:pt x="196402" y="12368"/>
                  </a:lnTo>
                  <a:lnTo>
                    <a:pt x="181279" y="11602"/>
                  </a:lnTo>
                  <a:lnTo>
                    <a:pt x="166497" y="10547"/>
                  </a:lnTo>
                  <a:lnTo>
                    <a:pt x="151952" y="9022"/>
                  </a:lnTo>
                  <a:lnTo>
                    <a:pt x="137571" y="7183"/>
                  </a:lnTo>
                  <a:lnTo>
                    <a:pt x="123301" y="5408"/>
                  </a:lnTo>
                  <a:lnTo>
                    <a:pt x="109103" y="3921"/>
                  </a:lnTo>
                  <a:lnTo>
                    <a:pt x="94788" y="2772"/>
                  </a:lnTo>
                  <a:lnTo>
                    <a:pt x="80033" y="1926"/>
                  </a:lnTo>
                  <a:lnTo>
                    <a:pt x="64718" y="1322"/>
                  </a:lnTo>
                  <a:lnTo>
                    <a:pt x="49629" y="900"/>
                  </a:lnTo>
                  <a:lnTo>
                    <a:pt x="34880" y="562"/>
                  </a:lnTo>
                  <a:lnTo>
                    <a:pt x="19169" y="27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075769" y="3206667"/>
              <a:ext cx="3432291" cy="210555"/>
            </a:xfrm>
            <a:custGeom>
              <a:avLst/>
              <a:gdLst/>
              <a:ahLst/>
              <a:cxnLst/>
              <a:rect l="0" t="0" r="0" b="0"/>
              <a:pathLst>
                <a:path w="3432291" h="210555">
                  <a:moveTo>
                    <a:pt x="3432290" y="147383"/>
                  </a:moveTo>
                  <a:lnTo>
                    <a:pt x="3423607" y="145941"/>
                  </a:lnTo>
                  <a:lnTo>
                    <a:pt x="3410913" y="144026"/>
                  </a:lnTo>
                  <a:lnTo>
                    <a:pt x="3395439" y="142204"/>
                  </a:lnTo>
                  <a:lnTo>
                    <a:pt x="3377678" y="140705"/>
                  </a:lnTo>
                  <a:lnTo>
                    <a:pt x="3358387" y="139562"/>
                  </a:lnTo>
                  <a:lnTo>
                    <a:pt x="3338610" y="138729"/>
                  </a:lnTo>
                  <a:lnTo>
                    <a:pt x="3318985" y="138134"/>
                  </a:lnTo>
                  <a:lnTo>
                    <a:pt x="3299913" y="137550"/>
                  </a:lnTo>
                  <a:lnTo>
                    <a:pt x="3281728" y="136619"/>
                  </a:lnTo>
                  <a:lnTo>
                    <a:pt x="3264494" y="135173"/>
                  </a:lnTo>
                  <a:lnTo>
                    <a:pt x="3247938" y="133216"/>
                  </a:lnTo>
                  <a:lnTo>
                    <a:pt x="3231579" y="130832"/>
                  </a:lnTo>
                  <a:lnTo>
                    <a:pt x="3215114" y="128117"/>
                  </a:lnTo>
                  <a:lnTo>
                    <a:pt x="3198272" y="125159"/>
                  </a:lnTo>
                  <a:lnTo>
                    <a:pt x="3180738" y="122028"/>
                  </a:lnTo>
                  <a:lnTo>
                    <a:pt x="3162417" y="118781"/>
                  </a:lnTo>
                  <a:lnTo>
                    <a:pt x="3143383" y="115618"/>
                  </a:lnTo>
                  <a:lnTo>
                    <a:pt x="3123775" y="112875"/>
                  </a:lnTo>
                  <a:lnTo>
                    <a:pt x="3103728" y="110693"/>
                  </a:lnTo>
                  <a:lnTo>
                    <a:pt x="3083199" y="108889"/>
                  </a:lnTo>
                  <a:lnTo>
                    <a:pt x="3061973" y="107063"/>
                  </a:lnTo>
                  <a:lnTo>
                    <a:pt x="3039988" y="104980"/>
                  </a:lnTo>
                  <a:lnTo>
                    <a:pt x="3017326" y="102579"/>
                  </a:lnTo>
                  <a:lnTo>
                    <a:pt x="2994120" y="99888"/>
                  </a:lnTo>
                  <a:lnTo>
                    <a:pt x="2970506" y="96964"/>
                  </a:lnTo>
                  <a:lnTo>
                    <a:pt x="2946597" y="93864"/>
                  </a:lnTo>
                  <a:lnTo>
                    <a:pt x="2922480" y="90637"/>
                  </a:lnTo>
                  <a:lnTo>
                    <a:pt x="2898215" y="87321"/>
                  </a:lnTo>
                  <a:lnTo>
                    <a:pt x="2873682" y="83942"/>
                  </a:lnTo>
                  <a:lnTo>
                    <a:pt x="2848606" y="80522"/>
                  </a:lnTo>
                  <a:lnTo>
                    <a:pt x="2822880" y="77072"/>
                  </a:lnTo>
                  <a:lnTo>
                    <a:pt x="2796550" y="73602"/>
                  </a:lnTo>
                  <a:lnTo>
                    <a:pt x="2769728" y="70119"/>
                  </a:lnTo>
                  <a:lnTo>
                    <a:pt x="2742529" y="66628"/>
                  </a:lnTo>
                  <a:lnTo>
                    <a:pt x="2714890" y="63131"/>
                  </a:lnTo>
                  <a:lnTo>
                    <a:pt x="2686583" y="59629"/>
                  </a:lnTo>
                  <a:lnTo>
                    <a:pt x="2657538" y="56125"/>
                  </a:lnTo>
                  <a:lnTo>
                    <a:pt x="2627828" y="52619"/>
                  </a:lnTo>
                  <a:lnTo>
                    <a:pt x="2597585" y="49112"/>
                  </a:lnTo>
                  <a:lnTo>
                    <a:pt x="2566935" y="45604"/>
                  </a:lnTo>
                  <a:lnTo>
                    <a:pt x="2535826" y="42095"/>
                  </a:lnTo>
                  <a:lnTo>
                    <a:pt x="2504036" y="38587"/>
                  </a:lnTo>
                  <a:lnTo>
                    <a:pt x="2471499" y="35082"/>
                  </a:lnTo>
                  <a:lnTo>
                    <a:pt x="2438292" y="31746"/>
                  </a:lnTo>
                  <a:lnTo>
                    <a:pt x="2404547" y="28885"/>
                  </a:lnTo>
                  <a:lnTo>
                    <a:pt x="2370397" y="26624"/>
                  </a:lnTo>
                  <a:lnTo>
                    <a:pt x="2335955" y="24768"/>
                  </a:lnTo>
                  <a:lnTo>
                    <a:pt x="2301306" y="22906"/>
                  </a:lnTo>
                  <a:lnTo>
                    <a:pt x="2266505" y="20804"/>
                  </a:lnTo>
                  <a:lnTo>
                    <a:pt x="2231269" y="18561"/>
                  </a:lnTo>
                  <a:lnTo>
                    <a:pt x="2195015" y="16507"/>
                  </a:lnTo>
                  <a:lnTo>
                    <a:pt x="2157511" y="14825"/>
                  </a:lnTo>
                  <a:lnTo>
                    <a:pt x="2118999" y="13373"/>
                  </a:lnTo>
                  <a:lnTo>
                    <a:pt x="2080001" y="11791"/>
                  </a:lnTo>
                  <a:lnTo>
                    <a:pt x="2040871" y="9880"/>
                  </a:lnTo>
                  <a:lnTo>
                    <a:pt x="2001611" y="7766"/>
                  </a:lnTo>
                  <a:lnTo>
                    <a:pt x="1961967" y="5800"/>
                  </a:lnTo>
                  <a:lnTo>
                    <a:pt x="1921810" y="4181"/>
                  </a:lnTo>
                  <a:lnTo>
                    <a:pt x="1880994" y="2941"/>
                  </a:lnTo>
                  <a:lnTo>
                    <a:pt x="1839294" y="2035"/>
                  </a:lnTo>
                  <a:lnTo>
                    <a:pt x="1796677" y="1390"/>
                  </a:lnTo>
                  <a:lnTo>
                    <a:pt x="1753257" y="940"/>
                  </a:lnTo>
                  <a:lnTo>
                    <a:pt x="1709202" y="631"/>
                  </a:lnTo>
                  <a:lnTo>
                    <a:pt x="1664674" y="420"/>
                  </a:lnTo>
                  <a:lnTo>
                    <a:pt x="1619806" y="277"/>
                  </a:lnTo>
                  <a:lnTo>
                    <a:pt x="1574699" y="180"/>
                  </a:lnTo>
                  <a:lnTo>
                    <a:pt x="1529420" y="115"/>
                  </a:lnTo>
                  <a:lnTo>
                    <a:pt x="1483860" y="71"/>
                  </a:lnTo>
                  <a:lnTo>
                    <a:pt x="1437747" y="42"/>
                  </a:lnTo>
                  <a:lnTo>
                    <a:pt x="1390977" y="23"/>
                  </a:lnTo>
                  <a:lnTo>
                    <a:pt x="1343599" y="10"/>
                  </a:lnTo>
                  <a:lnTo>
                    <a:pt x="1295727" y="1"/>
                  </a:lnTo>
                  <a:lnTo>
                    <a:pt x="1247474" y="0"/>
                  </a:lnTo>
                  <a:lnTo>
                    <a:pt x="1198781" y="169"/>
                  </a:lnTo>
                  <a:lnTo>
                    <a:pt x="1149419" y="815"/>
                  </a:lnTo>
                  <a:lnTo>
                    <a:pt x="1099318" y="2071"/>
                  </a:lnTo>
                  <a:lnTo>
                    <a:pt x="1048552" y="4068"/>
                  </a:lnTo>
                  <a:lnTo>
                    <a:pt x="997252" y="7012"/>
                  </a:lnTo>
                  <a:lnTo>
                    <a:pt x="945546" y="10921"/>
                  </a:lnTo>
                  <a:lnTo>
                    <a:pt x="893380" y="15664"/>
                  </a:lnTo>
                  <a:lnTo>
                    <a:pt x="840533" y="21065"/>
                  </a:lnTo>
                  <a:lnTo>
                    <a:pt x="786939" y="26964"/>
                  </a:lnTo>
                  <a:lnTo>
                    <a:pt x="732675" y="33551"/>
                  </a:lnTo>
                  <a:lnTo>
                    <a:pt x="677873" y="41336"/>
                  </a:lnTo>
                  <a:lnTo>
                    <a:pt x="622662" y="50502"/>
                  </a:lnTo>
                  <a:lnTo>
                    <a:pt x="566990" y="60929"/>
                  </a:lnTo>
                  <a:lnTo>
                    <a:pt x="510636" y="72378"/>
                  </a:lnTo>
                  <a:lnTo>
                    <a:pt x="453556" y="84600"/>
                  </a:lnTo>
                  <a:lnTo>
                    <a:pt x="396648" y="97382"/>
                  </a:lnTo>
                  <a:lnTo>
                    <a:pt x="341578" y="110561"/>
                  </a:lnTo>
                  <a:lnTo>
                    <a:pt x="289143" y="124011"/>
                  </a:lnTo>
                  <a:lnTo>
                    <a:pt x="239781" y="137481"/>
                  </a:lnTo>
                  <a:lnTo>
                    <a:pt x="193994" y="150605"/>
                  </a:lnTo>
                  <a:lnTo>
                    <a:pt x="151716" y="163198"/>
                  </a:lnTo>
                  <a:lnTo>
                    <a:pt x="113757" y="174813"/>
                  </a:lnTo>
                  <a:lnTo>
                    <a:pt x="78349" y="185792"/>
                  </a:lnTo>
                  <a:lnTo>
                    <a:pt x="42373" y="197100"/>
                  </a:lnTo>
                  <a:lnTo>
                    <a:pt x="0" y="210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179545" y="222182"/>
            <a:ext cx="3210632" cy="651684"/>
            <a:chOff x="179545" y="222182"/>
            <a:chExt cx="3210632" cy="651684"/>
          </a:xfrm>
        </p:grpSpPr>
        <p:sp>
          <p:nvSpPr>
            <p:cNvPr id="2" name="Freeform 1"/>
            <p:cNvSpPr/>
            <p:nvPr/>
          </p:nvSpPr>
          <p:spPr>
            <a:xfrm>
              <a:off x="179545" y="222182"/>
              <a:ext cx="315295" cy="621270"/>
            </a:xfrm>
            <a:custGeom>
              <a:avLst/>
              <a:gdLst/>
              <a:ahLst/>
              <a:cxnLst/>
              <a:rect l="0" t="0" r="0" b="0"/>
              <a:pathLst>
                <a:path w="315295" h="621270">
                  <a:moveTo>
                    <a:pt x="241594" y="62087"/>
                  </a:moveTo>
                  <a:lnTo>
                    <a:pt x="238594" y="53353"/>
                  </a:lnTo>
                  <a:lnTo>
                    <a:pt x="235171" y="45646"/>
                  </a:lnTo>
                  <a:lnTo>
                    <a:pt x="230975" y="38244"/>
                  </a:lnTo>
                  <a:lnTo>
                    <a:pt x="226075" y="30983"/>
                  </a:lnTo>
                  <a:lnTo>
                    <a:pt x="220594" y="23804"/>
                  </a:lnTo>
                  <a:lnTo>
                    <a:pt x="214654" y="16692"/>
                  </a:lnTo>
                  <a:lnTo>
                    <a:pt x="208047" y="10121"/>
                  </a:lnTo>
                  <a:lnTo>
                    <a:pt x="200252" y="4999"/>
                  </a:lnTo>
                  <a:lnTo>
                    <a:pt x="191085" y="1708"/>
                  </a:lnTo>
                  <a:lnTo>
                    <a:pt x="180829" y="144"/>
                  </a:lnTo>
                  <a:lnTo>
                    <a:pt x="170027" y="0"/>
                  </a:lnTo>
                  <a:lnTo>
                    <a:pt x="159058" y="940"/>
                  </a:lnTo>
                  <a:lnTo>
                    <a:pt x="148101" y="2669"/>
                  </a:lnTo>
                  <a:lnTo>
                    <a:pt x="137219" y="4959"/>
                  </a:lnTo>
                  <a:lnTo>
                    <a:pt x="126425" y="7649"/>
                  </a:lnTo>
                  <a:lnTo>
                    <a:pt x="115872" y="10944"/>
                  </a:lnTo>
                  <a:lnTo>
                    <a:pt x="105853" y="15372"/>
                  </a:lnTo>
                  <a:lnTo>
                    <a:pt x="96480" y="21134"/>
                  </a:lnTo>
                  <a:lnTo>
                    <a:pt x="87711" y="28125"/>
                  </a:lnTo>
                  <a:lnTo>
                    <a:pt x="79433" y="36113"/>
                  </a:lnTo>
                  <a:lnTo>
                    <a:pt x="71535" y="44863"/>
                  </a:lnTo>
                  <a:lnTo>
                    <a:pt x="64076" y="54332"/>
                  </a:lnTo>
                  <a:lnTo>
                    <a:pt x="57287" y="64664"/>
                  </a:lnTo>
                  <a:lnTo>
                    <a:pt x="51236" y="75873"/>
                  </a:lnTo>
                  <a:lnTo>
                    <a:pt x="45850" y="87839"/>
                  </a:lnTo>
                  <a:lnTo>
                    <a:pt x="40998" y="100403"/>
                  </a:lnTo>
                  <a:lnTo>
                    <a:pt x="36548" y="113412"/>
                  </a:lnTo>
                  <a:lnTo>
                    <a:pt x="32389" y="126742"/>
                  </a:lnTo>
                  <a:lnTo>
                    <a:pt x="28435" y="140296"/>
                  </a:lnTo>
                  <a:lnTo>
                    <a:pt x="24624" y="154011"/>
                  </a:lnTo>
                  <a:lnTo>
                    <a:pt x="20911" y="168000"/>
                  </a:lnTo>
                  <a:lnTo>
                    <a:pt x="17265" y="182537"/>
                  </a:lnTo>
                  <a:lnTo>
                    <a:pt x="13668" y="197724"/>
                  </a:lnTo>
                  <a:lnTo>
                    <a:pt x="10269" y="213348"/>
                  </a:lnTo>
                  <a:lnTo>
                    <a:pt x="7367" y="228989"/>
                  </a:lnTo>
                  <a:lnTo>
                    <a:pt x="5083" y="244405"/>
                  </a:lnTo>
                  <a:lnTo>
                    <a:pt x="3380" y="259688"/>
                  </a:lnTo>
                  <a:lnTo>
                    <a:pt x="2155" y="275169"/>
                  </a:lnTo>
                  <a:lnTo>
                    <a:pt x="1293" y="291025"/>
                  </a:lnTo>
                  <a:lnTo>
                    <a:pt x="697" y="307115"/>
                  </a:lnTo>
                  <a:lnTo>
                    <a:pt x="288" y="323077"/>
                  </a:lnTo>
                  <a:lnTo>
                    <a:pt x="15" y="338701"/>
                  </a:lnTo>
                  <a:lnTo>
                    <a:pt x="0" y="353787"/>
                  </a:lnTo>
                  <a:lnTo>
                    <a:pt x="522" y="368071"/>
                  </a:lnTo>
                  <a:lnTo>
                    <a:pt x="1690" y="381497"/>
                  </a:lnTo>
                  <a:lnTo>
                    <a:pt x="3458" y="394326"/>
                  </a:lnTo>
                  <a:lnTo>
                    <a:pt x="5717" y="407022"/>
                  </a:lnTo>
                  <a:lnTo>
                    <a:pt x="8352" y="419866"/>
                  </a:lnTo>
                  <a:lnTo>
                    <a:pt x="11426" y="432952"/>
                  </a:lnTo>
                  <a:lnTo>
                    <a:pt x="15167" y="446278"/>
                  </a:lnTo>
                  <a:lnTo>
                    <a:pt x="19647" y="459797"/>
                  </a:lnTo>
                  <a:lnTo>
                    <a:pt x="24791" y="473301"/>
                  </a:lnTo>
                  <a:lnTo>
                    <a:pt x="30468" y="486440"/>
                  </a:lnTo>
                  <a:lnTo>
                    <a:pt x="36547" y="499052"/>
                  </a:lnTo>
                  <a:lnTo>
                    <a:pt x="42917" y="511148"/>
                  </a:lnTo>
                  <a:lnTo>
                    <a:pt x="49492" y="522811"/>
                  </a:lnTo>
                  <a:lnTo>
                    <a:pt x="56209" y="534135"/>
                  </a:lnTo>
                  <a:lnTo>
                    <a:pt x="63025" y="545046"/>
                  </a:lnTo>
                  <a:lnTo>
                    <a:pt x="69907" y="555307"/>
                  </a:lnTo>
                  <a:lnTo>
                    <a:pt x="76843" y="564842"/>
                  </a:lnTo>
                  <a:lnTo>
                    <a:pt x="84146" y="573720"/>
                  </a:lnTo>
                  <a:lnTo>
                    <a:pt x="92420" y="582070"/>
                  </a:lnTo>
                  <a:lnTo>
                    <a:pt x="101918" y="590018"/>
                  </a:lnTo>
                  <a:lnTo>
                    <a:pt x="112570" y="597509"/>
                  </a:lnTo>
                  <a:lnTo>
                    <a:pt x="124170" y="604320"/>
                  </a:lnTo>
                  <a:lnTo>
                    <a:pt x="136492" y="610376"/>
                  </a:lnTo>
                  <a:lnTo>
                    <a:pt x="149343" y="615426"/>
                  </a:lnTo>
                  <a:lnTo>
                    <a:pt x="162567" y="618988"/>
                  </a:lnTo>
                  <a:lnTo>
                    <a:pt x="176047" y="620931"/>
                  </a:lnTo>
                  <a:lnTo>
                    <a:pt x="189538" y="621269"/>
                  </a:lnTo>
                  <a:lnTo>
                    <a:pt x="202676" y="619983"/>
                  </a:lnTo>
                  <a:lnTo>
                    <a:pt x="215287" y="617230"/>
                  </a:lnTo>
                  <a:lnTo>
                    <a:pt x="227213" y="613282"/>
                  </a:lnTo>
                  <a:lnTo>
                    <a:pt x="238230" y="608424"/>
                  </a:lnTo>
                  <a:lnTo>
                    <a:pt x="248308" y="602902"/>
                  </a:lnTo>
                  <a:lnTo>
                    <a:pt x="257568" y="596908"/>
                  </a:lnTo>
                  <a:lnTo>
                    <a:pt x="266182" y="590587"/>
                  </a:lnTo>
                  <a:lnTo>
                    <a:pt x="274311" y="584044"/>
                  </a:lnTo>
                  <a:lnTo>
                    <a:pt x="281979" y="577463"/>
                  </a:lnTo>
                  <a:lnTo>
                    <a:pt x="289938" y="570360"/>
                  </a:lnTo>
                  <a:lnTo>
                    <a:pt x="300010" y="560995"/>
                  </a:lnTo>
                  <a:lnTo>
                    <a:pt x="315294" y="5463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42372" y="600124"/>
              <a:ext cx="147257" cy="176920"/>
            </a:xfrm>
            <a:custGeom>
              <a:avLst/>
              <a:gdLst/>
              <a:ahLst/>
              <a:cxnLst/>
              <a:rect l="0" t="0" r="0" b="0"/>
              <a:pathLst>
                <a:path w="147257" h="176920">
                  <a:moveTo>
                    <a:pt x="120923" y="21057"/>
                  </a:moveTo>
                  <a:lnTo>
                    <a:pt x="112122" y="15390"/>
                  </a:lnTo>
                  <a:lnTo>
                    <a:pt x="103775" y="11747"/>
                  </a:lnTo>
                  <a:lnTo>
                    <a:pt x="95076" y="9842"/>
                  </a:lnTo>
                  <a:lnTo>
                    <a:pt x="85955" y="9513"/>
                  </a:lnTo>
                  <a:lnTo>
                    <a:pt x="76460" y="10781"/>
                  </a:lnTo>
                  <a:lnTo>
                    <a:pt x="66673" y="13510"/>
                  </a:lnTo>
                  <a:lnTo>
                    <a:pt x="56832" y="17603"/>
                  </a:lnTo>
                  <a:lnTo>
                    <a:pt x="47306" y="23087"/>
                  </a:lnTo>
                  <a:lnTo>
                    <a:pt x="38278" y="29845"/>
                  </a:lnTo>
                  <a:lnTo>
                    <a:pt x="29912" y="37651"/>
                  </a:lnTo>
                  <a:lnTo>
                    <a:pt x="22439" y="46260"/>
                  </a:lnTo>
                  <a:lnTo>
                    <a:pt x="15899" y="55461"/>
                  </a:lnTo>
                  <a:lnTo>
                    <a:pt x="10337" y="65249"/>
                  </a:lnTo>
                  <a:lnTo>
                    <a:pt x="5891" y="75805"/>
                  </a:lnTo>
                  <a:lnTo>
                    <a:pt x="2538" y="87161"/>
                  </a:lnTo>
                  <a:lnTo>
                    <a:pt x="437" y="99059"/>
                  </a:lnTo>
                  <a:lnTo>
                    <a:pt x="0" y="111045"/>
                  </a:lnTo>
                  <a:lnTo>
                    <a:pt x="1300" y="122844"/>
                  </a:lnTo>
                  <a:lnTo>
                    <a:pt x="4122" y="134207"/>
                  </a:lnTo>
                  <a:lnTo>
                    <a:pt x="8150" y="144838"/>
                  </a:lnTo>
                  <a:lnTo>
                    <a:pt x="13083" y="154640"/>
                  </a:lnTo>
                  <a:lnTo>
                    <a:pt x="18834" y="163204"/>
                  </a:lnTo>
                  <a:lnTo>
                    <a:pt x="25518" y="169753"/>
                  </a:lnTo>
                  <a:lnTo>
                    <a:pt x="33123" y="174046"/>
                  </a:lnTo>
                  <a:lnTo>
                    <a:pt x="41517" y="176301"/>
                  </a:lnTo>
                  <a:lnTo>
                    <a:pt x="50529" y="176919"/>
                  </a:lnTo>
                  <a:lnTo>
                    <a:pt x="59996" y="176296"/>
                  </a:lnTo>
                  <a:lnTo>
                    <a:pt x="69624" y="174611"/>
                  </a:lnTo>
                  <a:lnTo>
                    <a:pt x="79008" y="171819"/>
                  </a:lnTo>
                  <a:lnTo>
                    <a:pt x="87947" y="167983"/>
                  </a:lnTo>
                  <a:lnTo>
                    <a:pt x="96423" y="163274"/>
                  </a:lnTo>
                  <a:lnTo>
                    <a:pt x="104503" y="157890"/>
                  </a:lnTo>
                  <a:lnTo>
                    <a:pt x="112268" y="152003"/>
                  </a:lnTo>
                  <a:lnTo>
                    <a:pt x="119637" y="145592"/>
                  </a:lnTo>
                  <a:lnTo>
                    <a:pt x="126367" y="138457"/>
                  </a:lnTo>
                  <a:lnTo>
                    <a:pt x="132372" y="130540"/>
                  </a:lnTo>
                  <a:lnTo>
                    <a:pt x="137559" y="121766"/>
                  </a:lnTo>
                  <a:lnTo>
                    <a:pt x="141745" y="111966"/>
                  </a:lnTo>
                  <a:lnTo>
                    <a:pt x="144921" y="101156"/>
                  </a:lnTo>
                  <a:lnTo>
                    <a:pt x="146900" y="89812"/>
                  </a:lnTo>
                  <a:lnTo>
                    <a:pt x="147256" y="78738"/>
                  </a:lnTo>
                  <a:lnTo>
                    <a:pt x="145901" y="68368"/>
                  </a:lnTo>
                  <a:lnTo>
                    <a:pt x="143042" y="58780"/>
                  </a:lnTo>
                  <a:lnTo>
                    <a:pt x="138990" y="49881"/>
                  </a:lnTo>
                  <a:lnTo>
                    <a:pt x="134044" y="41529"/>
                  </a:lnTo>
                  <a:lnTo>
                    <a:pt x="128375" y="33694"/>
                  </a:lnTo>
                  <a:lnTo>
                    <a:pt x="121256" y="25598"/>
                  </a:lnTo>
                  <a:lnTo>
                    <a:pt x="109831" y="15407"/>
                  </a:lnTo>
                  <a:lnTo>
                    <a:pt x="8933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36994" y="631662"/>
              <a:ext cx="147400" cy="161166"/>
            </a:xfrm>
            <a:custGeom>
              <a:avLst/>
              <a:gdLst/>
              <a:ahLst/>
              <a:cxnLst/>
              <a:rect l="0" t="0" r="0" b="0"/>
              <a:pathLst>
                <a:path w="147400" h="161166">
                  <a:moveTo>
                    <a:pt x="0" y="21104"/>
                  </a:moveTo>
                  <a:lnTo>
                    <a:pt x="2934" y="29906"/>
                  </a:lnTo>
                  <a:lnTo>
                    <a:pt x="5716" y="38252"/>
                  </a:lnTo>
                  <a:lnTo>
                    <a:pt x="8616" y="46951"/>
                  </a:lnTo>
                  <a:lnTo>
                    <a:pt x="11656" y="56072"/>
                  </a:lnTo>
                  <a:lnTo>
                    <a:pt x="14821" y="65567"/>
                  </a:lnTo>
                  <a:lnTo>
                    <a:pt x="18085" y="75364"/>
                  </a:lnTo>
                  <a:lnTo>
                    <a:pt x="21423" y="85550"/>
                  </a:lnTo>
                  <a:lnTo>
                    <a:pt x="24815" y="96373"/>
                  </a:lnTo>
                  <a:lnTo>
                    <a:pt x="28239" y="107912"/>
                  </a:lnTo>
                  <a:lnTo>
                    <a:pt x="31521" y="120102"/>
                  </a:lnTo>
                  <a:lnTo>
                    <a:pt x="34345" y="132816"/>
                  </a:lnTo>
                  <a:lnTo>
                    <a:pt x="36552" y="145855"/>
                  </a:lnTo>
                  <a:lnTo>
                    <a:pt x="37328" y="156590"/>
                  </a:lnTo>
                  <a:lnTo>
                    <a:pt x="36379" y="161165"/>
                  </a:lnTo>
                  <a:lnTo>
                    <a:pt x="35101" y="159626"/>
                  </a:lnTo>
                  <a:lnTo>
                    <a:pt x="33874" y="153834"/>
                  </a:lnTo>
                  <a:lnTo>
                    <a:pt x="32454" y="145628"/>
                  </a:lnTo>
                  <a:lnTo>
                    <a:pt x="30658" y="136184"/>
                  </a:lnTo>
                  <a:lnTo>
                    <a:pt x="28459" y="126139"/>
                  </a:lnTo>
                  <a:lnTo>
                    <a:pt x="25908" y="115813"/>
                  </a:lnTo>
                  <a:lnTo>
                    <a:pt x="23089" y="105359"/>
                  </a:lnTo>
                  <a:lnTo>
                    <a:pt x="20401" y="94850"/>
                  </a:lnTo>
                  <a:lnTo>
                    <a:pt x="18515" y="84320"/>
                  </a:lnTo>
                  <a:lnTo>
                    <a:pt x="17735" y="73784"/>
                  </a:lnTo>
                  <a:lnTo>
                    <a:pt x="18028" y="63246"/>
                  </a:lnTo>
                  <a:lnTo>
                    <a:pt x="19214" y="52710"/>
                  </a:lnTo>
                  <a:lnTo>
                    <a:pt x="21094" y="42185"/>
                  </a:lnTo>
                  <a:lnTo>
                    <a:pt x="23813" y="31998"/>
                  </a:lnTo>
                  <a:lnTo>
                    <a:pt x="27840" y="22763"/>
                  </a:lnTo>
                  <a:lnTo>
                    <a:pt x="33326" y="14748"/>
                  </a:lnTo>
                  <a:lnTo>
                    <a:pt x="40127" y="8214"/>
                  </a:lnTo>
                  <a:lnTo>
                    <a:pt x="47988" y="3575"/>
                  </a:lnTo>
                  <a:lnTo>
                    <a:pt x="56643" y="868"/>
                  </a:lnTo>
                  <a:lnTo>
                    <a:pt x="65707" y="0"/>
                  </a:lnTo>
                  <a:lnTo>
                    <a:pt x="74705" y="921"/>
                  </a:lnTo>
                  <a:lnTo>
                    <a:pt x="83380" y="3431"/>
                  </a:lnTo>
                  <a:lnTo>
                    <a:pt x="91678" y="7384"/>
                  </a:lnTo>
                  <a:lnTo>
                    <a:pt x="99637" y="12777"/>
                  </a:lnTo>
                  <a:lnTo>
                    <a:pt x="107322" y="19476"/>
                  </a:lnTo>
                  <a:lnTo>
                    <a:pt x="114637" y="27244"/>
                  </a:lnTo>
                  <a:lnTo>
                    <a:pt x="121331" y="35828"/>
                  </a:lnTo>
                  <a:lnTo>
                    <a:pt x="127308" y="45008"/>
                  </a:lnTo>
                  <a:lnTo>
                    <a:pt x="132305" y="54613"/>
                  </a:lnTo>
                  <a:lnTo>
                    <a:pt x="135832" y="64512"/>
                  </a:lnTo>
                  <a:lnTo>
                    <a:pt x="137765" y="74615"/>
                  </a:lnTo>
                  <a:lnTo>
                    <a:pt x="138606" y="84857"/>
                  </a:lnTo>
                  <a:lnTo>
                    <a:pt x="139255" y="95193"/>
                  </a:lnTo>
                  <a:lnTo>
                    <a:pt x="140250" y="105579"/>
                  </a:lnTo>
                  <a:lnTo>
                    <a:pt x="141608" y="115539"/>
                  </a:lnTo>
                  <a:lnTo>
                    <a:pt x="143134" y="125146"/>
                  </a:lnTo>
                  <a:lnTo>
                    <a:pt x="144969" y="135245"/>
                  </a:lnTo>
                  <a:lnTo>
                    <a:pt x="147399" y="1474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45421" y="611967"/>
              <a:ext cx="149543" cy="175068"/>
            </a:xfrm>
            <a:custGeom>
              <a:avLst/>
              <a:gdLst/>
              <a:ahLst/>
              <a:cxnLst/>
              <a:rect l="0" t="0" r="0" b="0"/>
              <a:pathLst>
                <a:path w="149543" h="175068">
                  <a:moveTo>
                    <a:pt x="117957" y="19742"/>
                  </a:moveTo>
                  <a:lnTo>
                    <a:pt x="112022" y="11209"/>
                  </a:lnTo>
                  <a:lnTo>
                    <a:pt x="105818" y="5423"/>
                  </a:lnTo>
                  <a:lnTo>
                    <a:pt x="98722" y="1911"/>
                  </a:lnTo>
                  <a:lnTo>
                    <a:pt x="90782" y="229"/>
                  </a:lnTo>
                  <a:lnTo>
                    <a:pt x="82135" y="0"/>
                  </a:lnTo>
                  <a:lnTo>
                    <a:pt x="72945" y="883"/>
                  </a:lnTo>
                  <a:lnTo>
                    <a:pt x="63518" y="2909"/>
                  </a:lnTo>
                  <a:lnTo>
                    <a:pt x="54277" y="6460"/>
                  </a:lnTo>
                  <a:lnTo>
                    <a:pt x="45442" y="11622"/>
                  </a:lnTo>
                  <a:lnTo>
                    <a:pt x="37207" y="18204"/>
                  </a:lnTo>
                  <a:lnTo>
                    <a:pt x="29822" y="25917"/>
                  </a:lnTo>
                  <a:lnTo>
                    <a:pt x="23337" y="34477"/>
                  </a:lnTo>
                  <a:lnTo>
                    <a:pt x="17642" y="43647"/>
                  </a:lnTo>
                  <a:lnTo>
                    <a:pt x="12575" y="53248"/>
                  </a:lnTo>
                  <a:lnTo>
                    <a:pt x="7986" y="63147"/>
                  </a:lnTo>
                  <a:lnTo>
                    <a:pt x="4071" y="73251"/>
                  </a:lnTo>
                  <a:lnTo>
                    <a:pt x="1346" y="83493"/>
                  </a:lnTo>
                  <a:lnTo>
                    <a:pt x="0" y="93830"/>
                  </a:lnTo>
                  <a:lnTo>
                    <a:pt x="79" y="104229"/>
                  </a:lnTo>
                  <a:lnTo>
                    <a:pt x="1653" y="114672"/>
                  </a:lnTo>
                  <a:lnTo>
                    <a:pt x="4603" y="125138"/>
                  </a:lnTo>
                  <a:lnTo>
                    <a:pt x="8685" y="135456"/>
                  </a:lnTo>
                  <a:lnTo>
                    <a:pt x="13633" y="145310"/>
                  </a:lnTo>
                  <a:lnTo>
                    <a:pt x="19225" y="154555"/>
                  </a:lnTo>
                  <a:lnTo>
                    <a:pt x="25605" y="162728"/>
                  </a:lnTo>
                  <a:lnTo>
                    <a:pt x="33250" y="169007"/>
                  </a:lnTo>
                  <a:lnTo>
                    <a:pt x="42318" y="173110"/>
                  </a:lnTo>
                  <a:lnTo>
                    <a:pt x="52510" y="175067"/>
                  </a:lnTo>
                  <a:lnTo>
                    <a:pt x="63268" y="174951"/>
                  </a:lnTo>
                  <a:lnTo>
                    <a:pt x="74203" y="173023"/>
                  </a:lnTo>
                  <a:lnTo>
                    <a:pt x="84969" y="169647"/>
                  </a:lnTo>
                  <a:lnTo>
                    <a:pt x="95190" y="165181"/>
                  </a:lnTo>
                  <a:lnTo>
                    <a:pt x="104722" y="159934"/>
                  </a:lnTo>
                  <a:lnTo>
                    <a:pt x="113501" y="154445"/>
                  </a:lnTo>
                  <a:lnTo>
                    <a:pt x="122407" y="148947"/>
                  </a:lnTo>
                  <a:lnTo>
                    <a:pt x="133340" y="142963"/>
                  </a:lnTo>
                  <a:lnTo>
                    <a:pt x="149542" y="1355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47606" y="598011"/>
              <a:ext cx="147400" cy="170232"/>
            </a:xfrm>
            <a:custGeom>
              <a:avLst/>
              <a:gdLst/>
              <a:ahLst/>
              <a:cxnLst/>
              <a:rect l="0" t="0" r="0" b="0"/>
              <a:pathLst>
                <a:path w="147400" h="170232">
                  <a:moveTo>
                    <a:pt x="0" y="96869"/>
                  </a:moveTo>
                  <a:lnTo>
                    <a:pt x="2933" y="108537"/>
                  </a:lnTo>
                  <a:lnTo>
                    <a:pt x="5716" y="119026"/>
                  </a:lnTo>
                  <a:lnTo>
                    <a:pt x="8615" y="129328"/>
                  </a:lnTo>
                  <a:lnTo>
                    <a:pt x="11656" y="139629"/>
                  </a:lnTo>
                  <a:lnTo>
                    <a:pt x="14821" y="149973"/>
                  </a:lnTo>
                  <a:lnTo>
                    <a:pt x="18046" y="160292"/>
                  </a:lnTo>
                  <a:lnTo>
                    <a:pt x="19970" y="168090"/>
                  </a:lnTo>
                  <a:lnTo>
                    <a:pt x="19259" y="170231"/>
                  </a:lnTo>
                  <a:lnTo>
                    <a:pt x="16977" y="167685"/>
                  </a:lnTo>
                  <a:lnTo>
                    <a:pt x="13969" y="162088"/>
                  </a:lnTo>
                  <a:lnTo>
                    <a:pt x="10807" y="154451"/>
                  </a:lnTo>
                  <a:lnTo>
                    <a:pt x="7986" y="145198"/>
                  </a:lnTo>
                  <a:lnTo>
                    <a:pt x="5724" y="134643"/>
                  </a:lnTo>
                  <a:lnTo>
                    <a:pt x="4187" y="123247"/>
                  </a:lnTo>
                  <a:lnTo>
                    <a:pt x="3596" y="111578"/>
                  </a:lnTo>
                  <a:lnTo>
                    <a:pt x="3978" y="99983"/>
                  </a:lnTo>
                  <a:lnTo>
                    <a:pt x="5369" y="88752"/>
                  </a:lnTo>
                  <a:lnTo>
                    <a:pt x="7896" y="78207"/>
                  </a:lnTo>
                  <a:lnTo>
                    <a:pt x="11530" y="68448"/>
                  </a:lnTo>
                  <a:lnTo>
                    <a:pt x="16427" y="59403"/>
                  </a:lnTo>
                  <a:lnTo>
                    <a:pt x="22995" y="50933"/>
                  </a:lnTo>
                  <a:lnTo>
                    <a:pt x="31301" y="42901"/>
                  </a:lnTo>
                  <a:lnTo>
                    <a:pt x="40962" y="35352"/>
                  </a:lnTo>
                  <a:lnTo>
                    <a:pt x="51356" y="28501"/>
                  </a:lnTo>
                  <a:lnTo>
                    <a:pt x="62048" y="22409"/>
                  </a:lnTo>
                  <a:lnTo>
                    <a:pt x="72818" y="16995"/>
                  </a:lnTo>
                  <a:lnTo>
                    <a:pt x="83574" y="12124"/>
                  </a:lnTo>
                  <a:lnTo>
                    <a:pt x="94279" y="7671"/>
                  </a:lnTo>
                  <a:lnTo>
                    <a:pt x="104667" y="3865"/>
                  </a:lnTo>
                  <a:lnTo>
                    <a:pt x="115361" y="1019"/>
                  </a:lnTo>
                  <a:lnTo>
                    <a:pt x="128415" y="0"/>
                  </a:lnTo>
                  <a:lnTo>
                    <a:pt x="147399" y="21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83621" y="620104"/>
              <a:ext cx="169312" cy="156955"/>
            </a:xfrm>
            <a:custGeom>
              <a:avLst/>
              <a:gdLst/>
              <a:ahLst/>
              <a:cxnLst/>
              <a:rect l="0" t="0" r="0" b="0"/>
              <a:pathLst>
                <a:path w="169312" h="156955">
                  <a:moveTo>
                    <a:pt x="21912" y="64248"/>
                  </a:moveTo>
                  <a:lnTo>
                    <a:pt x="27914" y="69981"/>
                  </a:lnTo>
                  <a:lnTo>
                    <a:pt x="34759" y="74265"/>
                  </a:lnTo>
                  <a:lnTo>
                    <a:pt x="43146" y="77467"/>
                  </a:lnTo>
                  <a:lnTo>
                    <a:pt x="52774" y="79655"/>
                  </a:lnTo>
                  <a:lnTo>
                    <a:pt x="63088" y="80704"/>
                  </a:lnTo>
                  <a:lnTo>
                    <a:pt x="73691" y="80641"/>
                  </a:lnTo>
                  <a:lnTo>
                    <a:pt x="84216" y="79472"/>
                  </a:lnTo>
                  <a:lnTo>
                    <a:pt x="94268" y="77095"/>
                  </a:lnTo>
                  <a:lnTo>
                    <a:pt x="103683" y="73568"/>
                  </a:lnTo>
                  <a:lnTo>
                    <a:pt x="112324" y="68913"/>
                  </a:lnTo>
                  <a:lnTo>
                    <a:pt x="119988" y="63040"/>
                  </a:lnTo>
                  <a:lnTo>
                    <a:pt x="126651" y="56020"/>
                  </a:lnTo>
                  <a:lnTo>
                    <a:pt x="131957" y="48205"/>
                  </a:lnTo>
                  <a:lnTo>
                    <a:pt x="135167" y="40121"/>
                  </a:lnTo>
                  <a:lnTo>
                    <a:pt x="136060" y="32100"/>
                  </a:lnTo>
                  <a:lnTo>
                    <a:pt x="134710" y="24427"/>
                  </a:lnTo>
                  <a:lnTo>
                    <a:pt x="131221" y="17428"/>
                  </a:lnTo>
                  <a:lnTo>
                    <a:pt x="125870" y="11213"/>
                  </a:lnTo>
                  <a:lnTo>
                    <a:pt x="118873" y="6041"/>
                  </a:lnTo>
                  <a:lnTo>
                    <a:pt x="110290" y="2389"/>
                  </a:lnTo>
                  <a:lnTo>
                    <a:pt x="100304" y="382"/>
                  </a:lnTo>
                  <a:lnTo>
                    <a:pt x="89347" y="0"/>
                  </a:lnTo>
                  <a:lnTo>
                    <a:pt x="78002" y="1255"/>
                  </a:lnTo>
                  <a:lnTo>
                    <a:pt x="66637" y="3987"/>
                  </a:lnTo>
                  <a:lnTo>
                    <a:pt x="55566" y="7921"/>
                  </a:lnTo>
                  <a:lnTo>
                    <a:pt x="45132" y="12770"/>
                  </a:lnTo>
                  <a:lnTo>
                    <a:pt x="35453" y="18290"/>
                  </a:lnTo>
                  <a:lnTo>
                    <a:pt x="26632" y="24452"/>
                  </a:lnTo>
                  <a:lnTo>
                    <a:pt x="18845" y="31419"/>
                  </a:lnTo>
                  <a:lnTo>
                    <a:pt x="12094" y="39222"/>
                  </a:lnTo>
                  <a:lnTo>
                    <a:pt x="6560" y="47920"/>
                  </a:lnTo>
                  <a:lnTo>
                    <a:pt x="2664" y="57670"/>
                  </a:lnTo>
                  <a:lnTo>
                    <a:pt x="492" y="68450"/>
                  </a:lnTo>
                  <a:lnTo>
                    <a:pt x="0" y="79944"/>
                  </a:lnTo>
                  <a:lnTo>
                    <a:pt x="1181" y="91651"/>
                  </a:lnTo>
                  <a:lnTo>
                    <a:pt x="3869" y="103259"/>
                  </a:lnTo>
                  <a:lnTo>
                    <a:pt x="7943" y="114493"/>
                  </a:lnTo>
                  <a:lnTo>
                    <a:pt x="13418" y="125036"/>
                  </a:lnTo>
                  <a:lnTo>
                    <a:pt x="20177" y="134779"/>
                  </a:lnTo>
                  <a:lnTo>
                    <a:pt x="28154" y="143304"/>
                  </a:lnTo>
                  <a:lnTo>
                    <a:pt x="37411" y="149827"/>
                  </a:lnTo>
                  <a:lnTo>
                    <a:pt x="47862" y="154101"/>
                  </a:lnTo>
                  <a:lnTo>
                    <a:pt x="59303" y="156345"/>
                  </a:lnTo>
                  <a:lnTo>
                    <a:pt x="71506" y="156954"/>
                  </a:lnTo>
                  <a:lnTo>
                    <a:pt x="84266" y="156327"/>
                  </a:lnTo>
                  <a:lnTo>
                    <a:pt x="97257" y="154638"/>
                  </a:lnTo>
                  <a:lnTo>
                    <a:pt x="110051" y="151843"/>
                  </a:lnTo>
                  <a:lnTo>
                    <a:pt x="122419" y="148015"/>
                  </a:lnTo>
                  <a:lnTo>
                    <a:pt x="133881" y="143632"/>
                  </a:lnTo>
                  <a:lnTo>
                    <a:pt x="144741" y="139070"/>
                  </a:lnTo>
                  <a:lnTo>
                    <a:pt x="155951" y="133931"/>
                  </a:lnTo>
                  <a:lnTo>
                    <a:pt x="169311" y="1274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05575" y="400082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0" y="36467"/>
                  </a:lnTo>
                  <a:lnTo>
                    <a:pt x="0" y="50488"/>
                  </a:lnTo>
                  <a:lnTo>
                    <a:pt x="0" y="65464"/>
                  </a:lnTo>
                  <a:lnTo>
                    <a:pt x="4" y="81186"/>
                  </a:lnTo>
                  <a:lnTo>
                    <a:pt x="177" y="97462"/>
                  </a:lnTo>
                  <a:lnTo>
                    <a:pt x="825" y="114134"/>
                  </a:lnTo>
                  <a:lnTo>
                    <a:pt x="2079" y="131085"/>
                  </a:lnTo>
                  <a:lnTo>
                    <a:pt x="3904" y="148228"/>
                  </a:lnTo>
                  <a:lnTo>
                    <a:pt x="6201" y="165502"/>
                  </a:lnTo>
                  <a:lnTo>
                    <a:pt x="8857" y="182866"/>
                  </a:lnTo>
                  <a:lnTo>
                    <a:pt x="11775" y="200290"/>
                  </a:lnTo>
                  <a:lnTo>
                    <a:pt x="14880" y="217755"/>
                  </a:lnTo>
                  <a:lnTo>
                    <a:pt x="18114" y="235239"/>
                  </a:lnTo>
                  <a:lnTo>
                    <a:pt x="21437" y="252404"/>
                  </a:lnTo>
                  <a:lnTo>
                    <a:pt x="24821" y="268630"/>
                  </a:lnTo>
                  <a:lnTo>
                    <a:pt x="28242" y="283641"/>
                  </a:lnTo>
                  <a:lnTo>
                    <a:pt x="31534" y="297051"/>
                  </a:lnTo>
                  <a:lnTo>
                    <a:pt x="34715" y="309514"/>
                  </a:lnTo>
                  <a:lnTo>
                    <a:pt x="38063" y="322120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337119" y="515896"/>
              <a:ext cx="284270" cy="21058"/>
            </a:xfrm>
            <a:custGeom>
              <a:avLst/>
              <a:gdLst/>
              <a:ahLst/>
              <a:cxnLst/>
              <a:rect l="0" t="0" r="0" b="0"/>
              <a:pathLst>
                <a:path w="284270" h="21058">
                  <a:moveTo>
                    <a:pt x="284269" y="0"/>
                  </a:moveTo>
                  <a:lnTo>
                    <a:pt x="272601" y="67"/>
                  </a:lnTo>
                  <a:lnTo>
                    <a:pt x="262112" y="707"/>
                  </a:lnTo>
                  <a:lnTo>
                    <a:pt x="251806" y="1999"/>
                  </a:lnTo>
                  <a:lnTo>
                    <a:pt x="241332" y="3686"/>
                  </a:lnTo>
                  <a:lnTo>
                    <a:pt x="230340" y="5354"/>
                  </a:lnTo>
                  <a:lnTo>
                    <a:pt x="218702" y="6772"/>
                  </a:lnTo>
                  <a:lnTo>
                    <a:pt x="206621" y="8043"/>
                  </a:lnTo>
                  <a:lnTo>
                    <a:pt x="194514" y="9502"/>
                  </a:lnTo>
                  <a:lnTo>
                    <a:pt x="182623" y="11330"/>
                  </a:lnTo>
                  <a:lnTo>
                    <a:pt x="170689" y="13388"/>
                  </a:lnTo>
                  <a:lnTo>
                    <a:pt x="158079" y="15316"/>
                  </a:lnTo>
                  <a:lnTo>
                    <a:pt x="144481" y="16910"/>
                  </a:lnTo>
                  <a:lnTo>
                    <a:pt x="129907" y="18133"/>
                  </a:lnTo>
                  <a:lnTo>
                    <a:pt x="114513" y="19028"/>
                  </a:lnTo>
                  <a:lnTo>
                    <a:pt x="98495" y="19666"/>
                  </a:lnTo>
                  <a:lnTo>
                    <a:pt x="82203" y="20111"/>
                  </a:lnTo>
                  <a:lnTo>
                    <a:pt x="64215" y="20466"/>
                  </a:lnTo>
                  <a:lnTo>
                    <a:pt x="39600" y="2076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547689" y="534833"/>
              <a:ext cx="188229" cy="187132"/>
            </a:xfrm>
            <a:custGeom>
              <a:avLst/>
              <a:gdLst/>
              <a:ahLst/>
              <a:cxnLst/>
              <a:rect l="0" t="0" r="0" b="0"/>
              <a:pathLst>
                <a:path w="188229" h="187132">
                  <a:moveTo>
                    <a:pt x="0" y="65291"/>
                  </a:moveTo>
                  <a:lnTo>
                    <a:pt x="8935" y="68158"/>
                  </a:lnTo>
                  <a:lnTo>
                    <a:pt x="18562" y="70300"/>
                  </a:lnTo>
                  <a:lnTo>
                    <a:pt x="29845" y="71907"/>
                  </a:lnTo>
                  <a:lnTo>
                    <a:pt x="42340" y="73261"/>
                  </a:lnTo>
                  <a:lnTo>
                    <a:pt x="55171" y="74758"/>
                  </a:lnTo>
                  <a:lnTo>
                    <a:pt x="67799" y="76604"/>
                  </a:lnTo>
                  <a:lnTo>
                    <a:pt x="80355" y="78671"/>
                  </a:lnTo>
                  <a:lnTo>
                    <a:pt x="93446" y="80603"/>
                  </a:lnTo>
                  <a:lnTo>
                    <a:pt x="107389" y="82195"/>
                  </a:lnTo>
                  <a:lnTo>
                    <a:pt x="121869" y="83246"/>
                  </a:lnTo>
                  <a:lnTo>
                    <a:pt x="136143" y="83493"/>
                  </a:lnTo>
                  <a:lnTo>
                    <a:pt x="149771" y="82864"/>
                  </a:lnTo>
                  <a:lnTo>
                    <a:pt x="162177" y="80964"/>
                  </a:lnTo>
                  <a:lnTo>
                    <a:pt x="172518" y="77029"/>
                  </a:lnTo>
                  <a:lnTo>
                    <a:pt x="180525" y="70831"/>
                  </a:lnTo>
                  <a:lnTo>
                    <a:pt x="185932" y="62924"/>
                  </a:lnTo>
                  <a:lnTo>
                    <a:pt x="188228" y="54322"/>
                  </a:lnTo>
                  <a:lnTo>
                    <a:pt x="187440" y="45695"/>
                  </a:lnTo>
                  <a:lnTo>
                    <a:pt x="184016" y="37484"/>
                  </a:lnTo>
                  <a:lnTo>
                    <a:pt x="178530" y="30057"/>
                  </a:lnTo>
                  <a:lnTo>
                    <a:pt x="171514" y="23514"/>
                  </a:lnTo>
                  <a:lnTo>
                    <a:pt x="163403" y="17766"/>
                  </a:lnTo>
                  <a:lnTo>
                    <a:pt x="154523" y="12656"/>
                  </a:lnTo>
                  <a:lnTo>
                    <a:pt x="145111" y="8036"/>
                  </a:lnTo>
                  <a:lnTo>
                    <a:pt x="135337" y="4098"/>
                  </a:lnTo>
                  <a:lnTo>
                    <a:pt x="125315" y="1357"/>
                  </a:lnTo>
                  <a:lnTo>
                    <a:pt x="115127" y="0"/>
                  </a:lnTo>
                  <a:lnTo>
                    <a:pt x="104826" y="72"/>
                  </a:lnTo>
                  <a:lnTo>
                    <a:pt x="94450" y="1640"/>
                  </a:lnTo>
                  <a:lnTo>
                    <a:pt x="84028" y="4591"/>
                  </a:lnTo>
                  <a:lnTo>
                    <a:pt x="73740" y="8843"/>
                  </a:lnTo>
                  <a:lnTo>
                    <a:pt x="63905" y="14438"/>
                  </a:lnTo>
                  <a:lnTo>
                    <a:pt x="54670" y="21278"/>
                  </a:lnTo>
                  <a:lnTo>
                    <a:pt x="46332" y="29310"/>
                  </a:lnTo>
                  <a:lnTo>
                    <a:pt x="39411" y="38603"/>
                  </a:lnTo>
                  <a:lnTo>
                    <a:pt x="34054" y="49078"/>
                  </a:lnTo>
                  <a:lnTo>
                    <a:pt x="30101" y="60535"/>
                  </a:lnTo>
                  <a:lnTo>
                    <a:pt x="27274" y="72749"/>
                  </a:lnTo>
                  <a:lnTo>
                    <a:pt x="25303" y="85512"/>
                  </a:lnTo>
                  <a:lnTo>
                    <a:pt x="24282" y="98334"/>
                  </a:lnTo>
                  <a:lnTo>
                    <a:pt x="24644" y="110483"/>
                  </a:lnTo>
                  <a:lnTo>
                    <a:pt x="26516" y="121614"/>
                  </a:lnTo>
                  <a:lnTo>
                    <a:pt x="29739" y="131731"/>
                  </a:lnTo>
                  <a:lnTo>
                    <a:pt x="34044" y="140994"/>
                  </a:lnTo>
                  <a:lnTo>
                    <a:pt x="39166" y="149594"/>
                  </a:lnTo>
                  <a:lnTo>
                    <a:pt x="45046" y="157540"/>
                  </a:lnTo>
                  <a:lnTo>
                    <a:pt x="51817" y="164667"/>
                  </a:lnTo>
                  <a:lnTo>
                    <a:pt x="59485" y="170942"/>
                  </a:lnTo>
                  <a:lnTo>
                    <a:pt x="68091" y="176311"/>
                  </a:lnTo>
                  <a:lnTo>
                    <a:pt x="77778" y="180620"/>
                  </a:lnTo>
                  <a:lnTo>
                    <a:pt x="88515" y="183883"/>
                  </a:lnTo>
                  <a:lnTo>
                    <a:pt x="99981" y="186091"/>
                  </a:lnTo>
                  <a:lnTo>
                    <a:pt x="111669" y="187131"/>
                  </a:lnTo>
                  <a:lnTo>
                    <a:pt x="123260" y="187054"/>
                  </a:lnTo>
                  <a:lnTo>
                    <a:pt x="134380" y="186002"/>
                  </a:lnTo>
                  <a:lnTo>
                    <a:pt x="145709" y="183914"/>
                  </a:lnTo>
                  <a:lnTo>
                    <a:pt x="159356" y="179492"/>
                  </a:lnTo>
                  <a:lnTo>
                    <a:pt x="178984" y="1705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92940" y="368497"/>
              <a:ext cx="238406" cy="356328"/>
            </a:xfrm>
            <a:custGeom>
              <a:avLst/>
              <a:gdLst/>
              <a:ahLst/>
              <a:cxnLst/>
              <a:rect l="0" t="0" r="0" b="0"/>
              <a:pathLst>
                <a:path w="238406" h="356328">
                  <a:moveTo>
                    <a:pt x="18002" y="347440"/>
                  </a:moveTo>
                  <a:lnTo>
                    <a:pt x="17936" y="335772"/>
                  </a:lnTo>
                  <a:lnTo>
                    <a:pt x="17295" y="325284"/>
                  </a:lnTo>
                  <a:lnTo>
                    <a:pt x="16003" y="314973"/>
                  </a:lnTo>
                  <a:lnTo>
                    <a:pt x="14316" y="304326"/>
                  </a:lnTo>
                  <a:lnTo>
                    <a:pt x="12648" y="292685"/>
                  </a:lnTo>
                  <a:lnTo>
                    <a:pt x="11235" y="279794"/>
                  </a:lnTo>
                  <a:lnTo>
                    <a:pt x="10137" y="265887"/>
                  </a:lnTo>
                  <a:lnTo>
                    <a:pt x="9326" y="251485"/>
                  </a:lnTo>
                  <a:lnTo>
                    <a:pt x="8747" y="236946"/>
                  </a:lnTo>
                  <a:lnTo>
                    <a:pt x="8341" y="222440"/>
                  </a:lnTo>
                  <a:lnTo>
                    <a:pt x="8061" y="208022"/>
                  </a:lnTo>
                  <a:lnTo>
                    <a:pt x="7865" y="193696"/>
                  </a:lnTo>
                  <a:lnTo>
                    <a:pt x="7563" y="179450"/>
                  </a:lnTo>
                  <a:lnTo>
                    <a:pt x="6827" y="165265"/>
                  </a:lnTo>
                  <a:lnTo>
                    <a:pt x="5519" y="151125"/>
                  </a:lnTo>
                  <a:lnTo>
                    <a:pt x="3827" y="137016"/>
                  </a:lnTo>
                  <a:lnTo>
                    <a:pt x="2152" y="122931"/>
                  </a:lnTo>
                  <a:lnTo>
                    <a:pt x="741" y="108888"/>
                  </a:lnTo>
                  <a:lnTo>
                    <a:pt x="0" y="95868"/>
                  </a:lnTo>
                  <a:lnTo>
                    <a:pt x="1146" y="85832"/>
                  </a:lnTo>
                  <a:lnTo>
                    <a:pt x="4473" y="80190"/>
                  </a:lnTo>
                  <a:lnTo>
                    <a:pt x="8540" y="79432"/>
                  </a:lnTo>
                  <a:lnTo>
                    <a:pt x="12681" y="82864"/>
                  </a:lnTo>
                  <a:lnTo>
                    <a:pt x="16883" y="89487"/>
                  </a:lnTo>
                  <a:lnTo>
                    <a:pt x="21433" y="98418"/>
                  </a:lnTo>
                  <a:lnTo>
                    <a:pt x="26478" y="108972"/>
                  </a:lnTo>
                  <a:lnTo>
                    <a:pt x="32011" y="120649"/>
                  </a:lnTo>
                  <a:lnTo>
                    <a:pt x="37954" y="133093"/>
                  </a:lnTo>
                  <a:lnTo>
                    <a:pt x="44213" y="146060"/>
                  </a:lnTo>
                  <a:lnTo>
                    <a:pt x="50704" y="159379"/>
                  </a:lnTo>
                  <a:lnTo>
                    <a:pt x="57361" y="172935"/>
                  </a:lnTo>
                  <a:lnTo>
                    <a:pt x="64134" y="186646"/>
                  </a:lnTo>
                  <a:lnTo>
                    <a:pt x="70986" y="200296"/>
                  </a:lnTo>
                  <a:lnTo>
                    <a:pt x="77892" y="213542"/>
                  </a:lnTo>
                  <a:lnTo>
                    <a:pt x="84836" y="226231"/>
                  </a:lnTo>
                  <a:lnTo>
                    <a:pt x="91804" y="238379"/>
                  </a:lnTo>
                  <a:lnTo>
                    <a:pt x="98789" y="250078"/>
                  </a:lnTo>
                  <a:lnTo>
                    <a:pt x="105785" y="261431"/>
                  </a:lnTo>
                  <a:lnTo>
                    <a:pt x="112789" y="272532"/>
                  </a:lnTo>
                  <a:lnTo>
                    <a:pt x="119798" y="283453"/>
                  </a:lnTo>
                  <a:lnTo>
                    <a:pt x="126810" y="294244"/>
                  </a:lnTo>
                  <a:lnTo>
                    <a:pt x="133825" y="304780"/>
                  </a:lnTo>
                  <a:lnTo>
                    <a:pt x="140841" y="314782"/>
                  </a:lnTo>
                  <a:lnTo>
                    <a:pt x="147862" y="324134"/>
                  </a:lnTo>
                  <a:lnTo>
                    <a:pt x="155053" y="332719"/>
                  </a:lnTo>
                  <a:lnTo>
                    <a:pt x="162719" y="340340"/>
                  </a:lnTo>
                  <a:lnTo>
                    <a:pt x="170986" y="346970"/>
                  </a:lnTo>
                  <a:lnTo>
                    <a:pt x="179658" y="352252"/>
                  </a:lnTo>
                  <a:lnTo>
                    <a:pt x="188325" y="355446"/>
                  </a:lnTo>
                  <a:lnTo>
                    <a:pt x="196742" y="356327"/>
                  </a:lnTo>
                  <a:lnTo>
                    <a:pt x="204681" y="354970"/>
                  </a:lnTo>
                  <a:lnTo>
                    <a:pt x="211859" y="351475"/>
                  </a:lnTo>
                  <a:lnTo>
                    <a:pt x="218198" y="346116"/>
                  </a:lnTo>
                  <a:lnTo>
                    <a:pt x="223624" y="338944"/>
                  </a:lnTo>
                  <a:lnTo>
                    <a:pt x="227977" y="329711"/>
                  </a:lnTo>
                  <a:lnTo>
                    <a:pt x="231278" y="318470"/>
                  </a:lnTo>
                  <a:lnTo>
                    <a:pt x="233683" y="305687"/>
                  </a:lnTo>
                  <a:lnTo>
                    <a:pt x="235389" y="292045"/>
                  </a:lnTo>
                  <a:lnTo>
                    <a:pt x="236577" y="278019"/>
                  </a:lnTo>
                  <a:lnTo>
                    <a:pt x="237394" y="263857"/>
                  </a:lnTo>
                  <a:lnTo>
                    <a:pt x="237951" y="249670"/>
                  </a:lnTo>
                  <a:lnTo>
                    <a:pt x="238323" y="235499"/>
                  </a:lnTo>
                  <a:lnTo>
                    <a:pt x="238405" y="221356"/>
                  </a:lnTo>
                  <a:lnTo>
                    <a:pt x="237928" y="207240"/>
                  </a:lnTo>
                  <a:lnTo>
                    <a:pt x="236795" y="193146"/>
                  </a:lnTo>
                  <a:lnTo>
                    <a:pt x="235219" y="179069"/>
                  </a:lnTo>
                  <a:lnTo>
                    <a:pt x="233622" y="165004"/>
                  </a:lnTo>
                  <a:lnTo>
                    <a:pt x="232249" y="150952"/>
                  </a:lnTo>
                  <a:lnTo>
                    <a:pt x="231007" y="137074"/>
                  </a:lnTo>
                  <a:lnTo>
                    <a:pt x="229566" y="123676"/>
                  </a:lnTo>
                  <a:lnTo>
                    <a:pt x="227744" y="110885"/>
                  </a:lnTo>
                  <a:lnTo>
                    <a:pt x="225521" y="98669"/>
                  </a:lnTo>
                  <a:lnTo>
                    <a:pt x="222949" y="86925"/>
                  </a:lnTo>
                  <a:lnTo>
                    <a:pt x="220105" y="75541"/>
                  </a:lnTo>
                  <a:lnTo>
                    <a:pt x="217059" y="64420"/>
                  </a:lnTo>
                  <a:lnTo>
                    <a:pt x="213868" y="53486"/>
                  </a:lnTo>
                  <a:lnTo>
                    <a:pt x="210581" y="42695"/>
                  </a:lnTo>
                  <a:lnTo>
                    <a:pt x="207379" y="32462"/>
                  </a:lnTo>
                  <a:lnTo>
                    <a:pt x="204270" y="22641"/>
                  </a:lnTo>
                  <a:lnTo>
                    <a:pt x="200980" y="12368"/>
                  </a:lnTo>
                  <a:lnTo>
                    <a:pt x="19698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80364" y="568538"/>
              <a:ext cx="135600" cy="141911"/>
            </a:xfrm>
            <a:custGeom>
              <a:avLst/>
              <a:gdLst/>
              <a:ahLst/>
              <a:cxnLst/>
              <a:rect l="0" t="0" r="0" b="0"/>
              <a:pathLst>
                <a:path w="135600" h="141911">
                  <a:moveTo>
                    <a:pt x="67490" y="21057"/>
                  </a:moveTo>
                  <a:lnTo>
                    <a:pt x="61489" y="12524"/>
                  </a:lnTo>
                  <a:lnTo>
                    <a:pt x="54644" y="6738"/>
                  </a:lnTo>
                  <a:lnTo>
                    <a:pt x="46266" y="3239"/>
                  </a:lnTo>
                  <a:lnTo>
                    <a:pt x="36984" y="2076"/>
                  </a:lnTo>
                  <a:lnTo>
                    <a:pt x="27966" y="3792"/>
                  </a:lnTo>
                  <a:lnTo>
                    <a:pt x="19869" y="8425"/>
                  </a:lnTo>
                  <a:lnTo>
                    <a:pt x="12996" y="15583"/>
                  </a:lnTo>
                  <a:lnTo>
                    <a:pt x="7537" y="24727"/>
                  </a:lnTo>
                  <a:lnTo>
                    <a:pt x="3439" y="35345"/>
                  </a:lnTo>
                  <a:lnTo>
                    <a:pt x="807" y="46859"/>
                  </a:lnTo>
                  <a:lnTo>
                    <a:pt x="0" y="58644"/>
                  </a:lnTo>
                  <a:lnTo>
                    <a:pt x="1045" y="70336"/>
                  </a:lnTo>
                  <a:lnTo>
                    <a:pt x="3692" y="81641"/>
                  </a:lnTo>
                  <a:lnTo>
                    <a:pt x="7602" y="92240"/>
                  </a:lnTo>
                  <a:lnTo>
                    <a:pt x="12456" y="102033"/>
                  </a:lnTo>
                  <a:lnTo>
                    <a:pt x="18153" y="110932"/>
                  </a:lnTo>
                  <a:lnTo>
                    <a:pt x="24801" y="118773"/>
                  </a:lnTo>
                  <a:lnTo>
                    <a:pt x="32386" y="125563"/>
                  </a:lnTo>
                  <a:lnTo>
                    <a:pt x="40937" y="131295"/>
                  </a:lnTo>
                  <a:lnTo>
                    <a:pt x="50587" y="135855"/>
                  </a:lnTo>
                  <a:lnTo>
                    <a:pt x="61295" y="139286"/>
                  </a:lnTo>
                  <a:lnTo>
                    <a:pt x="72571" y="141439"/>
                  </a:lnTo>
                  <a:lnTo>
                    <a:pt x="83600" y="141910"/>
                  </a:lnTo>
                  <a:lnTo>
                    <a:pt x="93935" y="140629"/>
                  </a:lnTo>
                  <a:lnTo>
                    <a:pt x="103330" y="137650"/>
                  </a:lnTo>
                  <a:lnTo>
                    <a:pt x="111568" y="132984"/>
                  </a:lnTo>
                  <a:lnTo>
                    <a:pt x="118657" y="126804"/>
                  </a:lnTo>
                  <a:lnTo>
                    <a:pt x="124605" y="119232"/>
                  </a:lnTo>
                  <a:lnTo>
                    <a:pt x="129318" y="110255"/>
                  </a:lnTo>
                  <a:lnTo>
                    <a:pt x="132854" y="100005"/>
                  </a:lnTo>
                  <a:lnTo>
                    <a:pt x="135079" y="89040"/>
                  </a:lnTo>
                  <a:lnTo>
                    <a:pt x="135599" y="78221"/>
                  </a:lnTo>
                  <a:lnTo>
                    <a:pt x="134356" y="68022"/>
                  </a:lnTo>
                  <a:lnTo>
                    <a:pt x="131572" y="58549"/>
                  </a:lnTo>
                  <a:lnTo>
                    <a:pt x="127570" y="49726"/>
                  </a:lnTo>
                  <a:lnTo>
                    <a:pt x="122653" y="41426"/>
                  </a:lnTo>
                  <a:lnTo>
                    <a:pt x="116913" y="33681"/>
                  </a:lnTo>
                  <a:lnTo>
                    <a:pt x="110237" y="26691"/>
                  </a:lnTo>
                  <a:lnTo>
                    <a:pt x="102651" y="20507"/>
                  </a:lnTo>
                  <a:lnTo>
                    <a:pt x="94747" y="15183"/>
                  </a:lnTo>
                  <a:lnTo>
                    <a:pt x="86826" y="10334"/>
                  </a:lnTo>
                  <a:lnTo>
                    <a:pt x="78193" y="5535"/>
                  </a:lnTo>
                  <a:lnTo>
                    <a:pt x="6749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76910" y="558010"/>
              <a:ext cx="119047" cy="147919"/>
            </a:xfrm>
            <a:custGeom>
              <a:avLst/>
              <a:gdLst/>
              <a:ahLst/>
              <a:cxnLst/>
              <a:rect l="0" t="0" r="0" b="0"/>
              <a:pathLst>
                <a:path w="119047" h="147919">
                  <a:moveTo>
                    <a:pt x="7815" y="0"/>
                  </a:moveTo>
                  <a:lnTo>
                    <a:pt x="4948" y="8935"/>
                  </a:lnTo>
                  <a:lnTo>
                    <a:pt x="2806" y="18562"/>
                  </a:lnTo>
                  <a:lnTo>
                    <a:pt x="1208" y="29850"/>
                  </a:lnTo>
                  <a:lnTo>
                    <a:pt x="200" y="42517"/>
                  </a:lnTo>
                  <a:lnTo>
                    <a:pt x="0" y="55997"/>
                  </a:lnTo>
                  <a:lnTo>
                    <a:pt x="660" y="69859"/>
                  </a:lnTo>
                  <a:lnTo>
                    <a:pt x="2244" y="83549"/>
                  </a:lnTo>
                  <a:lnTo>
                    <a:pt x="4905" y="96344"/>
                  </a:lnTo>
                  <a:lnTo>
                    <a:pt x="8625" y="107935"/>
                  </a:lnTo>
                  <a:lnTo>
                    <a:pt x="13411" y="118204"/>
                  </a:lnTo>
                  <a:lnTo>
                    <a:pt x="19372" y="127045"/>
                  </a:lnTo>
                  <a:lnTo>
                    <a:pt x="26456" y="134541"/>
                  </a:lnTo>
                  <a:lnTo>
                    <a:pt x="34484" y="140594"/>
                  </a:lnTo>
                  <a:lnTo>
                    <a:pt x="43242" y="144847"/>
                  </a:lnTo>
                  <a:lnTo>
                    <a:pt x="52535" y="147261"/>
                  </a:lnTo>
                  <a:lnTo>
                    <a:pt x="62045" y="147918"/>
                  </a:lnTo>
                  <a:lnTo>
                    <a:pt x="71349" y="146847"/>
                  </a:lnTo>
                  <a:lnTo>
                    <a:pt x="80229" y="144230"/>
                  </a:lnTo>
                  <a:lnTo>
                    <a:pt x="88496" y="140033"/>
                  </a:lnTo>
                  <a:lnTo>
                    <a:pt x="95903" y="133943"/>
                  </a:lnTo>
                  <a:lnTo>
                    <a:pt x="102399" y="125958"/>
                  </a:lnTo>
                  <a:lnTo>
                    <a:pt x="107931" y="116343"/>
                  </a:lnTo>
                  <a:lnTo>
                    <a:pt x="112357" y="105447"/>
                  </a:lnTo>
                  <a:lnTo>
                    <a:pt x="115702" y="93606"/>
                  </a:lnTo>
                  <a:lnTo>
                    <a:pt x="117967" y="81249"/>
                  </a:lnTo>
                  <a:lnTo>
                    <a:pt x="119046" y="68889"/>
                  </a:lnTo>
                  <a:lnTo>
                    <a:pt x="119000" y="56815"/>
                  </a:lnTo>
                  <a:lnTo>
                    <a:pt x="118167" y="45553"/>
                  </a:lnTo>
                  <a:lnTo>
                    <a:pt x="116995" y="34849"/>
                  </a:lnTo>
                  <a:lnTo>
                    <a:pt x="115383" y="23766"/>
                  </a:lnTo>
                  <a:lnTo>
                    <a:pt x="11310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665946" y="557272"/>
              <a:ext cx="117001" cy="162815"/>
            </a:xfrm>
            <a:custGeom>
              <a:avLst/>
              <a:gdLst/>
              <a:ahLst/>
              <a:cxnLst/>
              <a:rect l="0" t="0" r="0" b="0"/>
              <a:pathLst>
                <a:path w="117001" h="162815">
                  <a:moveTo>
                    <a:pt x="8292" y="74437"/>
                  </a:moveTo>
                  <a:lnTo>
                    <a:pt x="8292" y="86173"/>
                  </a:lnTo>
                  <a:lnTo>
                    <a:pt x="8292" y="97301"/>
                  </a:lnTo>
                  <a:lnTo>
                    <a:pt x="8292" y="108900"/>
                  </a:lnTo>
                  <a:lnTo>
                    <a:pt x="8292" y="121061"/>
                  </a:lnTo>
                  <a:lnTo>
                    <a:pt x="8292" y="133721"/>
                  </a:lnTo>
                  <a:lnTo>
                    <a:pt x="8270" y="146711"/>
                  </a:lnTo>
                  <a:lnTo>
                    <a:pt x="7479" y="157592"/>
                  </a:lnTo>
                  <a:lnTo>
                    <a:pt x="5679" y="162814"/>
                  </a:lnTo>
                  <a:lnTo>
                    <a:pt x="4283" y="162513"/>
                  </a:lnTo>
                  <a:lnTo>
                    <a:pt x="3868" y="158352"/>
                  </a:lnTo>
                  <a:lnTo>
                    <a:pt x="4115" y="151771"/>
                  </a:lnTo>
                  <a:lnTo>
                    <a:pt x="4234" y="143710"/>
                  </a:lnTo>
                  <a:lnTo>
                    <a:pt x="3774" y="134737"/>
                  </a:lnTo>
                  <a:lnTo>
                    <a:pt x="2791" y="125033"/>
                  </a:lnTo>
                  <a:lnTo>
                    <a:pt x="1663" y="114500"/>
                  </a:lnTo>
                  <a:lnTo>
                    <a:pt x="647" y="103141"/>
                  </a:lnTo>
                  <a:lnTo>
                    <a:pt x="0" y="91234"/>
                  </a:lnTo>
                  <a:lnTo>
                    <a:pt x="31" y="79238"/>
                  </a:lnTo>
                  <a:lnTo>
                    <a:pt x="838" y="67425"/>
                  </a:lnTo>
                  <a:lnTo>
                    <a:pt x="2349" y="55883"/>
                  </a:lnTo>
                  <a:lnTo>
                    <a:pt x="4426" y="44598"/>
                  </a:lnTo>
                  <a:lnTo>
                    <a:pt x="6946" y="33540"/>
                  </a:lnTo>
                  <a:lnTo>
                    <a:pt x="10281" y="23148"/>
                  </a:lnTo>
                  <a:lnTo>
                    <a:pt x="15261" y="14300"/>
                  </a:lnTo>
                  <a:lnTo>
                    <a:pt x="22199" y="7360"/>
                  </a:lnTo>
                  <a:lnTo>
                    <a:pt x="30622" y="2530"/>
                  </a:lnTo>
                  <a:lnTo>
                    <a:pt x="39578" y="105"/>
                  </a:lnTo>
                  <a:lnTo>
                    <a:pt x="48451" y="0"/>
                  </a:lnTo>
                  <a:lnTo>
                    <a:pt x="56999" y="2012"/>
                  </a:lnTo>
                  <a:lnTo>
                    <a:pt x="65184" y="6013"/>
                  </a:lnTo>
                  <a:lnTo>
                    <a:pt x="73050" y="11740"/>
                  </a:lnTo>
                  <a:lnTo>
                    <a:pt x="80500" y="19005"/>
                  </a:lnTo>
                  <a:lnTo>
                    <a:pt x="87291" y="27775"/>
                  </a:lnTo>
                  <a:lnTo>
                    <a:pt x="93342" y="37895"/>
                  </a:lnTo>
                  <a:lnTo>
                    <a:pt x="98559" y="49112"/>
                  </a:lnTo>
                  <a:lnTo>
                    <a:pt x="102767" y="61165"/>
                  </a:lnTo>
                  <a:lnTo>
                    <a:pt x="105972" y="73824"/>
                  </a:lnTo>
                  <a:lnTo>
                    <a:pt x="108480" y="86747"/>
                  </a:lnTo>
                  <a:lnTo>
                    <a:pt x="110787" y="99496"/>
                  </a:lnTo>
                  <a:lnTo>
                    <a:pt x="113187" y="111834"/>
                  </a:lnTo>
                  <a:lnTo>
                    <a:pt x="115444" y="123276"/>
                  </a:lnTo>
                  <a:lnTo>
                    <a:pt x="117000" y="134120"/>
                  </a:lnTo>
                  <a:lnTo>
                    <a:pt x="116877" y="145317"/>
                  </a:lnTo>
                  <a:lnTo>
                    <a:pt x="113577" y="1586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866259" y="511292"/>
              <a:ext cx="146522" cy="207012"/>
            </a:xfrm>
            <a:custGeom>
              <a:avLst/>
              <a:gdLst/>
              <a:ahLst/>
              <a:cxnLst/>
              <a:rect l="0" t="0" r="0" b="0"/>
              <a:pathLst>
                <a:path w="146522" h="207012">
                  <a:moveTo>
                    <a:pt x="102777" y="4604"/>
                  </a:moveTo>
                  <a:lnTo>
                    <a:pt x="93976" y="1804"/>
                  </a:lnTo>
                  <a:lnTo>
                    <a:pt x="85629" y="302"/>
                  </a:lnTo>
                  <a:lnTo>
                    <a:pt x="76930" y="0"/>
                  </a:lnTo>
                  <a:lnTo>
                    <a:pt x="67809" y="852"/>
                  </a:lnTo>
                  <a:lnTo>
                    <a:pt x="58314" y="2969"/>
                  </a:lnTo>
                  <a:lnTo>
                    <a:pt x="48527" y="6295"/>
                  </a:lnTo>
                  <a:lnTo>
                    <a:pt x="38686" y="10803"/>
                  </a:lnTo>
                  <a:lnTo>
                    <a:pt x="29160" y="16571"/>
                  </a:lnTo>
                  <a:lnTo>
                    <a:pt x="20141" y="23522"/>
                  </a:lnTo>
                  <a:lnTo>
                    <a:pt x="12120" y="31459"/>
                  </a:lnTo>
                  <a:lnTo>
                    <a:pt x="5944" y="40156"/>
                  </a:lnTo>
                  <a:lnTo>
                    <a:pt x="1911" y="49408"/>
                  </a:lnTo>
                  <a:lnTo>
                    <a:pt x="0" y="58890"/>
                  </a:lnTo>
                  <a:lnTo>
                    <a:pt x="148" y="68175"/>
                  </a:lnTo>
                  <a:lnTo>
                    <a:pt x="2106" y="77034"/>
                  </a:lnTo>
                  <a:lnTo>
                    <a:pt x="5842" y="84947"/>
                  </a:lnTo>
                  <a:lnTo>
                    <a:pt x="11614" y="91052"/>
                  </a:lnTo>
                  <a:lnTo>
                    <a:pt x="19382" y="95047"/>
                  </a:lnTo>
                  <a:lnTo>
                    <a:pt x="28850" y="97271"/>
                  </a:lnTo>
                  <a:lnTo>
                    <a:pt x="39646" y="98399"/>
                  </a:lnTo>
                  <a:lnTo>
                    <a:pt x="51421" y="98947"/>
                  </a:lnTo>
                  <a:lnTo>
                    <a:pt x="63732" y="99371"/>
                  </a:lnTo>
                  <a:lnTo>
                    <a:pt x="76063" y="100130"/>
                  </a:lnTo>
                  <a:lnTo>
                    <a:pt x="88125" y="101434"/>
                  </a:lnTo>
                  <a:lnTo>
                    <a:pt x="99681" y="103449"/>
                  </a:lnTo>
                  <a:lnTo>
                    <a:pt x="110448" y="106398"/>
                  </a:lnTo>
                  <a:lnTo>
                    <a:pt x="120349" y="110316"/>
                  </a:lnTo>
                  <a:lnTo>
                    <a:pt x="129151" y="115404"/>
                  </a:lnTo>
                  <a:lnTo>
                    <a:pt x="136393" y="122099"/>
                  </a:lnTo>
                  <a:lnTo>
                    <a:pt x="141956" y="130485"/>
                  </a:lnTo>
                  <a:lnTo>
                    <a:pt x="145539" y="140030"/>
                  </a:lnTo>
                  <a:lnTo>
                    <a:pt x="146521" y="149814"/>
                  </a:lnTo>
                  <a:lnTo>
                    <a:pt x="144808" y="159274"/>
                  </a:lnTo>
                  <a:lnTo>
                    <a:pt x="140744" y="168062"/>
                  </a:lnTo>
                  <a:lnTo>
                    <a:pt x="134819" y="175885"/>
                  </a:lnTo>
                  <a:lnTo>
                    <a:pt x="127501" y="182697"/>
                  </a:lnTo>
                  <a:lnTo>
                    <a:pt x="119016" y="188627"/>
                  </a:lnTo>
                  <a:lnTo>
                    <a:pt x="109351" y="193860"/>
                  </a:lnTo>
                  <a:lnTo>
                    <a:pt x="98600" y="198563"/>
                  </a:lnTo>
                  <a:lnTo>
                    <a:pt x="87111" y="202555"/>
                  </a:lnTo>
                  <a:lnTo>
                    <a:pt x="75400" y="205334"/>
                  </a:lnTo>
                  <a:lnTo>
                    <a:pt x="63796" y="206725"/>
                  </a:lnTo>
                  <a:lnTo>
                    <a:pt x="52863" y="207011"/>
                  </a:lnTo>
                  <a:lnTo>
                    <a:pt x="42424" y="206785"/>
                  </a:lnTo>
                  <a:lnTo>
                    <a:pt x="31565" y="206026"/>
                  </a:lnTo>
                  <a:lnTo>
                    <a:pt x="18549" y="2046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52683" y="768580"/>
              <a:ext cx="2737411" cy="105286"/>
            </a:xfrm>
            <a:custGeom>
              <a:avLst/>
              <a:gdLst/>
              <a:ahLst/>
              <a:cxnLst/>
              <a:rect l="0" t="0" r="0" b="0"/>
              <a:pathLst>
                <a:path w="2737411" h="105286">
                  <a:moveTo>
                    <a:pt x="2737410" y="0"/>
                  </a:moveTo>
                  <a:lnTo>
                    <a:pt x="2728542" y="2800"/>
                  </a:lnTo>
                  <a:lnTo>
                    <a:pt x="2719555" y="4301"/>
                  </a:lnTo>
                  <a:lnTo>
                    <a:pt x="2709555" y="4612"/>
                  </a:lnTo>
                  <a:lnTo>
                    <a:pt x="2698401" y="4106"/>
                  </a:lnTo>
                  <a:lnTo>
                    <a:pt x="2685942" y="3287"/>
                  </a:lnTo>
                  <a:lnTo>
                    <a:pt x="2672230" y="2471"/>
                  </a:lnTo>
                  <a:lnTo>
                    <a:pt x="2657467" y="1787"/>
                  </a:lnTo>
                  <a:lnTo>
                    <a:pt x="2641889" y="1261"/>
                  </a:lnTo>
                  <a:lnTo>
                    <a:pt x="2625716" y="875"/>
                  </a:lnTo>
                  <a:lnTo>
                    <a:pt x="2609282" y="600"/>
                  </a:lnTo>
                  <a:lnTo>
                    <a:pt x="2593024" y="408"/>
                  </a:lnTo>
                  <a:lnTo>
                    <a:pt x="2577159" y="276"/>
                  </a:lnTo>
                  <a:lnTo>
                    <a:pt x="2561558" y="186"/>
                  </a:lnTo>
                  <a:lnTo>
                    <a:pt x="2545855" y="125"/>
                  </a:lnTo>
                  <a:lnTo>
                    <a:pt x="2529847" y="84"/>
                  </a:lnTo>
                  <a:lnTo>
                    <a:pt x="2513653" y="56"/>
                  </a:lnTo>
                  <a:lnTo>
                    <a:pt x="2497621" y="37"/>
                  </a:lnTo>
                  <a:lnTo>
                    <a:pt x="2481944" y="25"/>
                  </a:lnTo>
                  <a:lnTo>
                    <a:pt x="2466654" y="17"/>
                  </a:lnTo>
                  <a:lnTo>
                    <a:pt x="2451700" y="11"/>
                  </a:lnTo>
                  <a:lnTo>
                    <a:pt x="2437011" y="7"/>
                  </a:lnTo>
                  <a:lnTo>
                    <a:pt x="2422520" y="5"/>
                  </a:lnTo>
                  <a:lnTo>
                    <a:pt x="2408170" y="3"/>
                  </a:lnTo>
                  <a:lnTo>
                    <a:pt x="2393914" y="2"/>
                  </a:lnTo>
                  <a:lnTo>
                    <a:pt x="2379559" y="1"/>
                  </a:lnTo>
                  <a:lnTo>
                    <a:pt x="2364776" y="1"/>
                  </a:lnTo>
                  <a:lnTo>
                    <a:pt x="2349424" y="1"/>
                  </a:lnTo>
                  <a:lnTo>
                    <a:pt x="2333689" y="0"/>
                  </a:lnTo>
                  <a:lnTo>
                    <a:pt x="2317973" y="0"/>
                  </a:lnTo>
                  <a:lnTo>
                    <a:pt x="2302513" y="0"/>
                  </a:lnTo>
                  <a:lnTo>
                    <a:pt x="2287369" y="0"/>
                  </a:lnTo>
                  <a:lnTo>
                    <a:pt x="2272514" y="0"/>
                  </a:lnTo>
                  <a:lnTo>
                    <a:pt x="2257887" y="0"/>
                  </a:lnTo>
                  <a:lnTo>
                    <a:pt x="2243268" y="0"/>
                  </a:lnTo>
                  <a:lnTo>
                    <a:pt x="2228299" y="0"/>
                  </a:lnTo>
                  <a:lnTo>
                    <a:pt x="2212819" y="0"/>
                  </a:lnTo>
                  <a:lnTo>
                    <a:pt x="2196998" y="0"/>
                  </a:lnTo>
                  <a:lnTo>
                    <a:pt x="2181223" y="0"/>
                  </a:lnTo>
                  <a:lnTo>
                    <a:pt x="2165718" y="0"/>
                  </a:lnTo>
                  <a:lnTo>
                    <a:pt x="2150375" y="0"/>
                  </a:lnTo>
                  <a:lnTo>
                    <a:pt x="2134854" y="0"/>
                  </a:lnTo>
                  <a:lnTo>
                    <a:pt x="2118971" y="0"/>
                  </a:lnTo>
                  <a:lnTo>
                    <a:pt x="2102864" y="0"/>
                  </a:lnTo>
                  <a:lnTo>
                    <a:pt x="2086890" y="0"/>
                  </a:lnTo>
                  <a:lnTo>
                    <a:pt x="2071253" y="4"/>
                  </a:lnTo>
                  <a:lnTo>
                    <a:pt x="2055989" y="177"/>
                  </a:lnTo>
                  <a:lnTo>
                    <a:pt x="2041053" y="826"/>
                  </a:lnTo>
                  <a:lnTo>
                    <a:pt x="2026371" y="2074"/>
                  </a:lnTo>
                  <a:lnTo>
                    <a:pt x="2011715" y="3727"/>
                  </a:lnTo>
                  <a:lnTo>
                    <a:pt x="1996722" y="5375"/>
                  </a:lnTo>
                  <a:lnTo>
                    <a:pt x="1981221" y="6778"/>
                  </a:lnTo>
                  <a:lnTo>
                    <a:pt x="1965216" y="7871"/>
                  </a:lnTo>
                  <a:lnTo>
                    <a:pt x="1948785" y="8679"/>
                  </a:lnTo>
                  <a:lnTo>
                    <a:pt x="1932032" y="9257"/>
                  </a:lnTo>
                  <a:lnTo>
                    <a:pt x="1915205" y="9662"/>
                  </a:lnTo>
                  <a:lnTo>
                    <a:pt x="1898682" y="9941"/>
                  </a:lnTo>
                  <a:lnTo>
                    <a:pt x="1882643" y="10132"/>
                  </a:lnTo>
                  <a:lnTo>
                    <a:pt x="1867095" y="10262"/>
                  </a:lnTo>
                  <a:lnTo>
                    <a:pt x="1851961" y="10350"/>
                  </a:lnTo>
                  <a:lnTo>
                    <a:pt x="1837148" y="10409"/>
                  </a:lnTo>
                  <a:lnTo>
                    <a:pt x="1822571" y="10448"/>
                  </a:lnTo>
                  <a:lnTo>
                    <a:pt x="1808164" y="10475"/>
                  </a:lnTo>
                  <a:lnTo>
                    <a:pt x="1793874" y="10493"/>
                  </a:lnTo>
                  <a:lnTo>
                    <a:pt x="1779665" y="10505"/>
                  </a:lnTo>
                  <a:lnTo>
                    <a:pt x="1765512" y="10512"/>
                  </a:lnTo>
                  <a:lnTo>
                    <a:pt x="1751392" y="10522"/>
                  </a:lnTo>
                  <a:lnTo>
                    <a:pt x="1737130" y="10699"/>
                  </a:lnTo>
                  <a:lnTo>
                    <a:pt x="1722409" y="11349"/>
                  </a:lnTo>
                  <a:lnTo>
                    <a:pt x="1707099" y="12600"/>
                  </a:lnTo>
                  <a:lnTo>
                    <a:pt x="1691393" y="14253"/>
                  </a:lnTo>
                  <a:lnTo>
                    <a:pt x="1675696" y="15902"/>
                  </a:lnTo>
                  <a:lnTo>
                    <a:pt x="1660244" y="17305"/>
                  </a:lnTo>
                  <a:lnTo>
                    <a:pt x="1644936" y="18399"/>
                  </a:lnTo>
                  <a:lnTo>
                    <a:pt x="1629438" y="19207"/>
                  </a:lnTo>
                  <a:lnTo>
                    <a:pt x="1613567" y="19785"/>
                  </a:lnTo>
                  <a:lnTo>
                    <a:pt x="1597297" y="20190"/>
                  </a:lnTo>
                  <a:lnTo>
                    <a:pt x="1580682" y="20470"/>
                  </a:lnTo>
                  <a:lnTo>
                    <a:pt x="1563801" y="20661"/>
                  </a:lnTo>
                  <a:lnTo>
                    <a:pt x="1546887" y="20791"/>
                  </a:lnTo>
                  <a:lnTo>
                    <a:pt x="1530305" y="20878"/>
                  </a:lnTo>
                  <a:lnTo>
                    <a:pt x="1514227" y="20937"/>
                  </a:lnTo>
                  <a:lnTo>
                    <a:pt x="1498652" y="20977"/>
                  </a:lnTo>
                  <a:lnTo>
                    <a:pt x="1483499" y="21003"/>
                  </a:lnTo>
                  <a:lnTo>
                    <a:pt x="1468670" y="21026"/>
                  </a:lnTo>
                  <a:lnTo>
                    <a:pt x="1453912" y="21210"/>
                  </a:lnTo>
                  <a:lnTo>
                    <a:pt x="1438851" y="21867"/>
                  </a:lnTo>
                  <a:lnTo>
                    <a:pt x="1423305" y="23121"/>
                  </a:lnTo>
                  <a:lnTo>
                    <a:pt x="1407268" y="24777"/>
                  </a:lnTo>
                  <a:lnTo>
                    <a:pt x="1390817" y="26427"/>
                  </a:lnTo>
                  <a:lnTo>
                    <a:pt x="1374049" y="27832"/>
                  </a:lnTo>
                  <a:lnTo>
                    <a:pt x="1357213" y="28926"/>
                  </a:lnTo>
                  <a:lnTo>
                    <a:pt x="1340684" y="29734"/>
                  </a:lnTo>
                  <a:lnTo>
                    <a:pt x="1324637" y="30313"/>
                  </a:lnTo>
                  <a:lnTo>
                    <a:pt x="1308913" y="30718"/>
                  </a:lnTo>
                  <a:lnTo>
                    <a:pt x="1293128" y="30998"/>
                  </a:lnTo>
                  <a:lnTo>
                    <a:pt x="1277065" y="31189"/>
                  </a:lnTo>
                  <a:lnTo>
                    <a:pt x="1260835" y="31319"/>
                  </a:lnTo>
                  <a:lnTo>
                    <a:pt x="1244779" y="31407"/>
                  </a:lnTo>
                  <a:lnTo>
                    <a:pt x="1229081" y="31466"/>
                  </a:lnTo>
                  <a:lnTo>
                    <a:pt x="1213607" y="31505"/>
                  </a:lnTo>
                  <a:lnTo>
                    <a:pt x="1197998" y="31532"/>
                  </a:lnTo>
                  <a:lnTo>
                    <a:pt x="1182051" y="31554"/>
                  </a:lnTo>
                  <a:lnTo>
                    <a:pt x="1165731" y="31739"/>
                  </a:lnTo>
                  <a:lnTo>
                    <a:pt x="1149082" y="32395"/>
                  </a:lnTo>
                  <a:lnTo>
                    <a:pt x="1132173" y="33649"/>
                  </a:lnTo>
                  <a:lnTo>
                    <a:pt x="1115072" y="35305"/>
                  </a:lnTo>
                  <a:lnTo>
                    <a:pt x="1097831" y="36956"/>
                  </a:lnTo>
                  <a:lnTo>
                    <a:pt x="1080493" y="38360"/>
                  </a:lnTo>
                  <a:lnTo>
                    <a:pt x="1063088" y="39454"/>
                  </a:lnTo>
                  <a:lnTo>
                    <a:pt x="1045636" y="40263"/>
                  </a:lnTo>
                  <a:lnTo>
                    <a:pt x="1028153" y="40841"/>
                  </a:lnTo>
                  <a:lnTo>
                    <a:pt x="1010649" y="41247"/>
                  </a:lnTo>
                  <a:lnTo>
                    <a:pt x="993130" y="41526"/>
                  </a:lnTo>
                  <a:lnTo>
                    <a:pt x="975602" y="41718"/>
                  </a:lnTo>
                  <a:lnTo>
                    <a:pt x="958068" y="41847"/>
                  </a:lnTo>
                  <a:lnTo>
                    <a:pt x="940529" y="41935"/>
                  </a:lnTo>
                  <a:lnTo>
                    <a:pt x="922987" y="41999"/>
                  </a:lnTo>
                  <a:lnTo>
                    <a:pt x="905443" y="42211"/>
                  </a:lnTo>
                  <a:lnTo>
                    <a:pt x="887899" y="42886"/>
                  </a:lnTo>
                  <a:lnTo>
                    <a:pt x="870357" y="44153"/>
                  </a:lnTo>
                  <a:lnTo>
                    <a:pt x="852984" y="45817"/>
                  </a:lnTo>
                  <a:lnTo>
                    <a:pt x="836085" y="47473"/>
                  </a:lnTo>
                  <a:lnTo>
                    <a:pt x="819787" y="48881"/>
                  </a:lnTo>
                  <a:lnTo>
                    <a:pt x="803893" y="49978"/>
                  </a:lnTo>
                  <a:lnTo>
                    <a:pt x="787994" y="50788"/>
                  </a:lnTo>
                  <a:lnTo>
                    <a:pt x="771849" y="51372"/>
                  </a:lnTo>
                  <a:lnTo>
                    <a:pt x="755394" y="51951"/>
                  </a:lnTo>
                  <a:lnTo>
                    <a:pt x="738655" y="52880"/>
                  </a:lnTo>
                  <a:lnTo>
                    <a:pt x="721686" y="54320"/>
                  </a:lnTo>
                  <a:lnTo>
                    <a:pt x="704543" y="56103"/>
                  </a:lnTo>
                  <a:lnTo>
                    <a:pt x="687275" y="57839"/>
                  </a:lnTo>
                  <a:lnTo>
                    <a:pt x="669919" y="59301"/>
                  </a:lnTo>
                  <a:lnTo>
                    <a:pt x="652501" y="60433"/>
                  </a:lnTo>
                  <a:lnTo>
                    <a:pt x="635041" y="61268"/>
                  </a:lnTo>
                  <a:lnTo>
                    <a:pt x="617553" y="61863"/>
                  </a:lnTo>
                  <a:lnTo>
                    <a:pt x="600045" y="62280"/>
                  </a:lnTo>
                  <a:lnTo>
                    <a:pt x="582524" y="62568"/>
                  </a:lnTo>
                  <a:lnTo>
                    <a:pt x="564990" y="62769"/>
                  </a:lnTo>
                  <a:lnTo>
                    <a:pt x="547281" y="63075"/>
                  </a:lnTo>
                  <a:lnTo>
                    <a:pt x="529093" y="63813"/>
                  </a:lnTo>
                  <a:lnTo>
                    <a:pt x="510307" y="65122"/>
                  </a:lnTo>
                  <a:lnTo>
                    <a:pt x="491283" y="66816"/>
                  </a:lnTo>
                  <a:lnTo>
                    <a:pt x="472738" y="68491"/>
                  </a:lnTo>
                  <a:lnTo>
                    <a:pt x="455033" y="69912"/>
                  </a:lnTo>
                  <a:lnTo>
                    <a:pt x="437874" y="71017"/>
                  </a:lnTo>
                  <a:lnTo>
                    <a:pt x="420519" y="71833"/>
                  </a:lnTo>
                  <a:lnTo>
                    <a:pt x="402548" y="72417"/>
                  </a:lnTo>
                  <a:lnTo>
                    <a:pt x="384036" y="72825"/>
                  </a:lnTo>
                  <a:lnTo>
                    <a:pt x="365369" y="73107"/>
                  </a:lnTo>
                  <a:lnTo>
                    <a:pt x="346815" y="73305"/>
                  </a:lnTo>
                  <a:lnTo>
                    <a:pt x="328796" y="73608"/>
                  </a:lnTo>
                  <a:lnTo>
                    <a:pt x="311929" y="74345"/>
                  </a:lnTo>
                  <a:lnTo>
                    <a:pt x="296433" y="75653"/>
                  </a:lnTo>
                  <a:lnTo>
                    <a:pt x="281876" y="77346"/>
                  </a:lnTo>
                  <a:lnTo>
                    <a:pt x="267406" y="79021"/>
                  </a:lnTo>
                  <a:lnTo>
                    <a:pt x="252510" y="80446"/>
                  </a:lnTo>
                  <a:lnTo>
                    <a:pt x="236873" y="81723"/>
                  </a:lnTo>
                  <a:lnTo>
                    <a:pt x="220224" y="83188"/>
                  </a:lnTo>
                  <a:lnTo>
                    <a:pt x="202538" y="85020"/>
                  </a:lnTo>
                  <a:lnTo>
                    <a:pt x="184116" y="87081"/>
                  </a:lnTo>
                  <a:lnTo>
                    <a:pt x="165459" y="89011"/>
                  </a:lnTo>
                  <a:lnTo>
                    <a:pt x="146886" y="90611"/>
                  </a:lnTo>
                  <a:lnTo>
                    <a:pt x="128841" y="92008"/>
                  </a:lnTo>
                  <a:lnTo>
                    <a:pt x="111951" y="93552"/>
                  </a:lnTo>
                  <a:lnTo>
                    <a:pt x="96441" y="95438"/>
                  </a:lnTo>
                  <a:lnTo>
                    <a:pt x="82044" y="97536"/>
                  </a:lnTo>
                  <a:lnTo>
                    <a:pt x="68213" y="99491"/>
                  </a:lnTo>
                  <a:lnTo>
                    <a:pt x="54585" y="101102"/>
                  </a:lnTo>
                  <a:lnTo>
                    <a:pt x="41586" y="102340"/>
                  </a:lnTo>
                  <a:lnTo>
                    <a:pt x="29060" y="103379"/>
                  </a:lnTo>
                  <a:lnTo>
                    <a:pt x="15901" y="104308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63834" y="547481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10529"/>
                  </a:moveTo>
                  <a:lnTo>
                    <a:pt x="117474" y="7662"/>
                  </a:lnTo>
                  <a:lnTo>
                    <a:pt x="108487" y="5520"/>
                  </a:lnTo>
                  <a:lnTo>
                    <a:pt x="98491" y="3917"/>
                  </a:lnTo>
                  <a:lnTo>
                    <a:pt x="87511" y="2737"/>
                  </a:lnTo>
                  <a:lnTo>
                    <a:pt x="75699" y="1888"/>
                  </a:lnTo>
                  <a:lnTo>
                    <a:pt x="63254" y="1290"/>
                  </a:lnTo>
                  <a:lnTo>
                    <a:pt x="50759" y="875"/>
                  </a:lnTo>
                  <a:lnTo>
                    <a:pt x="37836" y="546"/>
                  </a:lnTo>
                  <a:lnTo>
                    <a:pt x="22236" y="27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231955" y="3769267"/>
            <a:ext cx="3558634" cy="831753"/>
            <a:chOff x="231955" y="3769267"/>
            <a:chExt cx="3558634" cy="831753"/>
          </a:xfrm>
        </p:grpSpPr>
        <p:sp>
          <p:nvSpPr>
            <p:cNvPr id="19" name="Freeform 18"/>
            <p:cNvSpPr/>
            <p:nvPr/>
          </p:nvSpPr>
          <p:spPr>
            <a:xfrm>
              <a:off x="431997" y="3776590"/>
              <a:ext cx="284270" cy="634916"/>
            </a:xfrm>
            <a:custGeom>
              <a:avLst/>
              <a:gdLst/>
              <a:ahLst/>
              <a:cxnLst/>
              <a:rect l="0" t="0" r="0" b="0"/>
              <a:pathLst>
                <a:path w="284270" h="634916">
                  <a:moveTo>
                    <a:pt x="0" y="634915"/>
                  </a:moveTo>
                  <a:lnTo>
                    <a:pt x="5733" y="628914"/>
                  </a:lnTo>
                  <a:lnTo>
                    <a:pt x="10018" y="622069"/>
                  </a:lnTo>
                  <a:lnTo>
                    <a:pt x="13228" y="613677"/>
                  </a:lnTo>
                  <a:lnTo>
                    <a:pt x="15762" y="603877"/>
                  </a:lnTo>
                  <a:lnTo>
                    <a:pt x="18108" y="592914"/>
                  </a:lnTo>
                  <a:lnTo>
                    <a:pt x="20551" y="581048"/>
                  </a:lnTo>
                  <a:lnTo>
                    <a:pt x="23033" y="568352"/>
                  </a:lnTo>
                  <a:lnTo>
                    <a:pt x="25249" y="554707"/>
                  </a:lnTo>
                  <a:lnTo>
                    <a:pt x="27043" y="540125"/>
                  </a:lnTo>
                  <a:lnTo>
                    <a:pt x="28571" y="524743"/>
                  </a:lnTo>
                  <a:lnTo>
                    <a:pt x="30203" y="508732"/>
                  </a:lnTo>
                  <a:lnTo>
                    <a:pt x="32148" y="492252"/>
                  </a:lnTo>
                  <a:lnTo>
                    <a:pt x="34286" y="475269"/>
                  </a:lnTo>
                  <a:lnTo>
                    <a:pt x="36267" y="457576"/>
                  </a:lnTo>
                  <a:lnTo>
                    <a:pt x="37901" y="439130"/>
                  </a:lnTo>
                  <a:lnTo>
                    <a:pt x="39320" y="420505"/>
                  </a:lnTo>
                  <a:lnTo>
                    <a:pt x="40880" y="402761"/>
                  </a:lnTo>
                  <a:lnTo>
                    <a:pt x="42776" y="386407"/>
                  </a:lnTo>
                  <a:lnTo>
                    <a:pt x="44880" y="370969"/>
                  </a:lnTo>
                  <a:lnTo>
                    <a:pt x="46839" y="355308"/>
                  </a:lnTo>
                  <a:lnTo>
                    <a:pt x="48454" y="338775"/>
                  </a:lnTo>
                  <a:lnTo>
                    <a:pt x="49690" y="321549"/>
                  </a:lnTo>
                  <a:lnTo>
                    <a:pt x="50595" y="304352"/>
                  </a:lnTo>
                  <a:lnTo>
                    <a:pt x="51243" y="287625"/>
                  </a:lnTo>
                  <a:lnTo>
                    <a:pt x="51865" y="271324"/>
                  </a:lnTo>
                  <a:lnTo>
                    <a:pt x="52822" y="255092"/>
                  </a:lnTo>
                  <a:lnTo>
                    <a:pt x="54286" y="238690"/>
                  </a:lnTo>
                  <a:lnTo>
                    <a:pt x="56254" y="221880"/>
                  </a:lnTo>
                  <a:lnTo>
                    <a:pt x="58647" y="204362"/>
                  </a:lnTo>
                  <a:lnTo>
                    <a:pt x="61368" y="186054"/>
                  </a:lnTo>
                  <a:lnTo>
                    <a:pt x="64330" y="167197"/>
                  </a:lnTo>
                  <a:lnTo>
                    <a:pt x="67464" y="148239"/>
                  </a:lnTo>
                  <a:lnTo>
                    <a:pt x="70717" y="129456"/>
                  </a:lnTo>
                  <a:lnTo>
                    <a:pt x="74053" y="111099"/>
                  </a:lnTo>
                  <a:lnTo>
                    <a:pt x="77446" y="93466"/>
                  </a:lnTo>
                  <a:lnTo>
                    <a:pt x="80877" y="76649"/>
                  </a:lnTo>
                  <a:lnTo>
                    <a:pt x="84334" y="60729"/>
                  </a:lnTo>
                  <a:lnTo>
                    <a:pt x="87808" y="45869"/>
                  </a:lnTo>
                  <a:lnTo>
                    <a:pt x="91304" y="32073"/>
                  </a:lnTo>
                  <a:lnTo>
                    <a:pt x="95143" y="19841"/>
                  </a:lnTo>
                  <a:lnTo>
                    <a:pt x="99939" y="10207"/>
                  </a:lnTo>
                  <a:lnTo>
                    <a:pt x="105938" y="3522"/>
                  </a:lnTo>
                  <a:lnTo>
                    <a:pt x="112749" y="0"/>
                  </a:lnTo>
                  <a:lnTo>
                    <a:pt x="119551" y="47"/>
                  </a:lnTo>
                  <a:lnTo>
                    <a:pt x="125864" y="3522"/>
                  </a:lnTo>
                  <a:lnTo>
                    <a:pt x="131558" y="9716"/>
                  </a:lnTo>
                  <a:lnTo>
                    <a:pt x="136682" y="17677"/>
                  </a:lnTo>
                  <a:lnTo>
                    <a:pt x="141352" y="26694"/>
                  </a:lnTo>
                  <a:lnTo>
                    <a:pt x="145844" y="36657"/>
                  </a:lnTo>
                  <a:lnTo>
                    <a:pt x="150561" y="47927"/>
                  </a:lnTo>
                  <a:lnTo>
                    <a:pt x="155701" y="60623"/>
                  </a:lnTo>
                  <a:lnTo>
                    <a:pt x="161122" y="74759"/>
                  </a:lnTo>
                  <a:lnTo>
                    <a:pt x="166455" y="90391"/>
                  </a:lnTo>
                  <a:lnTo>
                    <a:pt x="171485" y="107382"/>
                  </a:lnTo>
                  <a:lnTo>
                    <a:pt x="176167" y="124996"/>
                  </a:lnTo>
                  <a:lnTo>
                    <a:pt x="180537" y="142047"/>
                  </a:lnTo>
                  <a:lnTo>
                    <a:pt x="184660" y="157916"/>
                  </a:lnTo>
                  <a:lnTo>
                    <a:pt x="188599" y="172516"/>
                  </a:lnTo>
                  <a:lnTo>
                    <a:pt x="192403" y="186017"/>
                  </a:lnTo>
                  <a:lnTo>
                    <a:pt x="196115" y="198655"/>
                  </a:lnTo>
                  <a:lnTo>
                    <a:pt x="199761" y="210653"/>
                  </a:lnTo>
                  <a:lnTo>
                    <a:pt x="203363" y="222192"/>
                  </a:lnTo>
                  <a:lnTo>
                    <a:pt x="206935" y="233410"/>
                  </a:lnTo>
                  <a:lnTo>
                    <a:pt x="210486" y="244405"/>
                  </a:lnTo>
                  <a:lnTo>
                    <a:pt x="214023" y="255249"/>
                  </a:lnTo>
                  <a:lnTo>
                    <a:pt x="217551" y="265989"/>
                  </a:lnTo>
                  <a:lnTo>
                    <a:pt x="221073" y="276660"/>
                  </a:lnTo>
                  <a:lnTo>
                    <a:pt x="224591" y="287284"/>
                  </a:lnTo>
                  <a:lnTo>
                    <a:pt x="228106" y="297889"/>
                  </a:lnTo>
                  <a:lnTo>
                    <a:pt x="231619" y="308979"/>
                  </a:lnTo>
                  <a:lnTo>
                    <a:pt x="235131" y="321481"/>
                  </a:lnTo>
                  <a:lnTo>
                    <a:pt x="238643" y="335774"/>
                  </a:lnTo>
                  <a:lnTo>
                    <a:pt x="242153" y="351273"/>
                  </a:lnTo>
                  <a:lnTo>
                    <a:pt x="245663" y="366755"/>
                  </a:lnTo>
                  <a:lnTo>
                    <a:pt x="249173" y="381502"/>
                  </a:lnTo>
                  <a:lnTo>
                    <a:pt x="252683" y="395486"/>
                  </a:lnTo>
                  <a:lnTo>
                    <a:pt x="256193" y="409089"/>
                  </a:lnTo>
                  <a:lnTo>
                    <a:pt x="259703" y="422602"/>
                  </a:lnTo>
                  <a:lnTo>
                    <a:pt x="263212" y="435999"/>
                  </a:lnTo>
                  <a:lnTo>
                    <a:pt x="266722" y="449015"/>
                  </a:lnTo>
                  <a:lnTo>
                    <a:pt x="270227" y="461525"/>
                  </a:lnTo>
                  <a:lnTo>
                    <a:pt x="273563" y="473708"/>
                  </a:lnTo>
                  <a:lnTo>
                    <a:pt x="276425" y="485956"/>
                  </a:lnTo>
                  <a:lnTo>
                    <a:pt x="278681" y="498475"/>
                  </a:lnTo>
                  <a:lnTo>
                    <a:pt x="280369" y="510708"/>
                  </a:lnTo>
                  <a:lnTo>
                    <a:pt x="281767" y="522626"/>
                  </a:lnTo>
                  <a:lnTo>
                    <a:pt x="282997" y="535280"/>
                  </a:lnTo>
                  <a:lnTo>
                    <a:pt x="284269" y="5506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05696" y="4179878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0"/>
                  </a:moveTo>
                  <a:lnTo>
                    <a:pt x="146193" y="0"/>
                  </a:lnTo>
                  <a:lnTo>
                    <a:pt x="135064" y="0"/>
                  </a:lnTo>
                  <a:lnTo>
                    <a:pt x="123470" y="5"/>
                  </a:lnTo>
                  <a:lnTo>
                    <a:pt x="111482" y="178"/>
                  </a:lnTo>
                  <a:lnTo>
                    <a:pt x="99470" y="826"/>
                  </a:lnTo>
                  <a:lnTo>
                    <a:pt x="87663" y="2075"/>
                  </a:lnTo>
                  <a:lnTo>
                    <a:pt x="75963" y="3728"/>
                  </a:lnTo>
                  <a:lnTo>
                    <a:pt x="64046" y="5376"/>
                  </a:lnTo>
                  <a:lnTo>
                    <a:pt x="51752" y="6779"/>
                  </a:lnTo>
                  <a:lnTo>
                    <a:pt x="39672" y="7874"/>
                  </a:lnTo>
                  <a:lnTo>
                    <a:pt x="27872" y="8802"/>
                  </a:lnTo>
                  <a:lnTo>
                    <a:pt x="15314" y="9641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68909" y="3853495"/>
              <a:ext cx="213803" cy="474574"/>
            </a:xfrm>
            <a:custGeom>
              <a:avLst/>
              <a:gdLst/>
              <a:ahLst/>
              <a:cxnLst/>
              <a:rect l="0" t="0" r="0" b="0"/>
              <a:pathLst>
                <a:path w="213803" h="47457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67"/>
                  </a:lnTo>
                  <a:lnTo>
                    <a:pt x="177" y="46801"/>
                  </a:lnTo>
                  <a:lnTo>
                    <a:pt x="826" y="60110"/>
                  </a:lnTo>
                  <a:lnTo>
                    <a:pt x="2074" y="74414"/>
                  </a:lnTo>
                  <a:lnTo>
                    <a:pt x="3727" y="89419"/>
                  </a:lnTo>
                  <a:lnTo>
                    <a:pt x="5375" y="104632"/>
                  </a:lnTo>
                  <a:lnTo>
                    <a:pt x="6782" y="119755"/>
                  </a:lnTo>
                  <a:lnTo>
                    <a:pt x="8048" y="134839"/>
                  </a:lnTo>
                  <a:lnTo>
                    <a:pt x="9504" y="150186"/>
                  </a:lnTo>
                  <a:lnTo>
                    <a:pt x="11336" y="165956"/>
                  </a:lnTo>
                  <a:lnTo>
                    <a:pt x="13566" y="182157"/>
                  </a:lnTo>
                  <a:lnTo>
                    <a:pt x="16142" y="198727"/>
                  </a:lnTo>
                  <a:lnTo>
                    <a:pt x="18985" y="215577"/>
                  </a:lnTo>
                  <a:lnTo>
                    <a:pt x="21860" y="232471"/>
                  </a:lnTo>
                  <a:lnTo>
                    <a:pt x="24404" y="249039"/>
                  </a:lnTo>
                  <a:lnTo>
                    <a:pt x="26444" y="265108"/>
                  </a:lnTo>
                  <a:lnTo>
                    <a:pt x="27981" y="280677"/>
                  </a:lnTo>
                  <a:lnTo>
                    <a:pt x="29095" y="295826"/>
                  </a:lnTo>
                  <a:lnTo>
                    <a:pt x="29887" y="310643"/>
                  </a:lnTo>
                  <a:lnTo>
                    <a:pt x="30606" y="325053"/>
                  </a:lnTo>
                  <a:lnTo>
                    <a:pt x="31629" y="338817"/>
                  </a:lnTo>
                  <a:lnTo>
                    <a:pt x="33129" y="351856"/>
                  </a:lnTo>
                  <a:lnTo>
                    <a:pt x="34782" y="364241"/>
                  </a:lnTo>
                  <a:lnTo>
                    <a:pt x="35898" y="376099"/>
                  </a:lnTo>
                  <a:lnTo>
                    <a:pt x="36126" y="387489"/>
                  </a:lnTo>
                  <a:lnTo>
                    <a:pt x="35445" y="396067"/>
                  </a:lnTo>
                  <a:lnTo>
                    <a:pt x="34480" y="398622"/>
                  </a:lnTo>
                  <a:lnTo>
                    <a:pt x="34187" y="395807"/>
                  </a:lnTo>
                  <a:lnTo>
                    <a:pt x="34803" y="389192"/>
                  </a:lnTo>
                  <a:lnTo>
                    <a:pt x="36221" y="380210"/>
                  </a:lnTo>
                  <a:lnTo>
                    <a:pt x="38258" y="370036"/>
                  </a:lnTo>
                  <a:lnTo>
                    <a:pt x="40754" y="359379"/>
                  </a:lnTo>
                  <a:lnTo>
                    <a:pt x="43739" y="348744"/>
                  </a:lnTo>
                  <a:lnTo>
                    <a:pt x="47422" y="338582"/>
                  </a:lnTo>
                  <a:lnTo>
                    <a:pt x="51874" y="329081"/>
                  </a:lnTo>
                  <a:lnTo>
                    <a:pt x="57339" y="320544"/>
                  </a:lnTo>
                  <a:lnTo>
                    <a:pt x="64297" y="313477"/>
                  </a:lnTo>
                  <a:lnTo>
                    <a:pt x="72867" y="308022"/>
                  </a:lnTo>
                  <a:lnTo>
                    <a:pt x="82708" y="304170"/>
                  </a:lnTo>
                  <a:lnTo>
                    <a:pt x="93224" y="301942"/>
                  </a:lnTo>
                  <a:lnTo>
                    <a:pt x="103997" y="301187"/>
                  </a:lnTo>
                  <a:lnTo>
                    <a:pt x="114822" y="301796"/>
                  </a:lnTo>
                  <a:lnTo>
                    <a:pt x="125615" y="303792"/>
                  </a:lnTo>
                  <a:lnTo>
                    <a:pt x="136348" y="307056"/>
                  </a:lnTo>
                  <a:lnTo>
                    <a:pt x="146861" y="311365"/>
                  </a:lnTo>
                  <a:lnTo>
                    <a:pt x="156853" y="316473"/>
                  </a:lnTo>
                  <a:lnTo>
                    <a:pt x="166207" y="322167"/>
                  </a:lnTo>
                  <a:lnTo>
                    <a:pt x="174965" y="328276"/>
                  </a:lnTo>
                  <a:lnTo>
                    <a:pt x="183234" y="334677"/>
                  </a:lnTo>
                  <a:lnTo>
                    <a:pt x="191123" y="341291"/>
                  </a:lnTo>
                  <a:lnTo>
                    <a:pt x="198405" y="348546"/>
                  </a:lnTo>
                  <a:lnTo>
                    <a:pt x="204544" y="357320"/>
                  </a:lnTo>
                  <a:lnTo>
                    <a:pt x="209330" y="367963"/>
                  </a:lnTo>
                  <a:lnTo>
                    <a:pt x="212544" y="380027"/>
                  </a:lnTo>
                  <a:lnTo>
                    <a:pt x="213802" y="392583"/>
                  </a:lnTo>
                  <a:lnTo>
                    <a:pt x="213085" y="405021"/>
                  </a:lnTo>
                  <a:lnTo>
                    <a:pt x="210501" y="416945"/>
                  </a:lnTo>
                  <a:lnTo>
                    <a:pt x="206109" y="428019"/>
                  </a:lnTo>
                  <a:lnTo>
                    <a:pt x="200120" y="438160"/>
                  </a:lnTo>
                  <a:lnTo>
                    <a:pt x="192848" y="447306"/>
                  </a:lnTo>
                  <a:lnTo>
                    <a:pt x="184605" y="455318"/>
                  </a:lnTo>
                  <a:lnTo>
                    <a:pt x="175657" y="462222"/>
                  </a:lnTo>
                  <a:lnTo>
                    <a:pt x="166210" y="467862"/>
                  </a:lnTo>
                  <a:lnTo>
                    <a:pt x="156417" y="471830"/>
                  </a:lnTo>
                  <a:lnTo>
                    <a:pt x="146385" y="474048"/>
                  </a:lnTo>
                  <a:lnTo>
                    <a:pt x="136191" y="474573"/>
                  </a:lnTo>
                  <a:lnTo>
                    <a:pt x="125888" y="473413"/>
                  </a:lnTo>
                  <a:lnTo>
                    <a:pt x="115514" y="470749"/>
                  </a:lnTo>
                  <a:lnTo>
                    <a:pt x="105165" y="466983"/>
                  </a:lnTo>
                  <a:lnTo>
                    <a:pt x="93766" y="462175"/>
                  </a:lnTo>
                  <a:lnTo>
                    <a:pt x="78080" y="454788"/>
                  </a:lnTo>
                  <a:lnTo>
                    <a:pt x="52642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081667" y="4093547"/>
              <a:ext cx="143220" cy="203419"/>
            </a:xfrm>
            <a:custGeom>
              <a:avLst/>
              <a:gdLst/>
              <a:ahLst/>
              <a:cxnLst/>
              <a:rect l="0" t="0" r="0" b="0"/>
              <a:pathLst>
                <a:path w="143220" h="203419">
                  <a:moveTo>
                    <a:pt x="129439" y="23161"/>
                  </a:moveTo>
                  <a:lnTo>
                    <a:pt x="123504" y="17360"/>
                  </a:lnTo>
                  <a:lnTo>
                    <a:pt x="117300" y="12436"/>
                  </a:lnTo>
                  <a:lnTo>
                    <a:pt x="110199" y="7943"/>
                  </a:lnTo>
                  <a:lnTo>
                    <a:pt x="102086" y="4068"/>
                  </a:lnTo>
                  <a:lnTo>
                    <a:pt x="92791" y="1351"/>
                  </a:lnTo>
                  <a:lnTo>
                    <a:pt x="82353" y="0"/>
                  </a:lnTo>
                  <a:lnTo>
                    <a:pt x="71273" y="72"/>
                  </a:lnTo>
                  <a:lnTo>
                    <a:pt x="60384" y="1637"/>
                  </a:lnTo>
                  <a:lnTo>
                    <a:pt x="50141" y="4581"/>
                  </a:lnTo>
                  <a:lnTo>
                    <a:pt x="40640" y="8657"/>
                  </a:lnTo>
                  <a:lnTo>
                    <a:pt x="31800" y="13602"/>
                  </a:lnTo>
                  <a:lnTo>
                    <a:pt x="23492" y="19191"/>
                  </a:lnTo>
                  <a:lnTo>
                    <a:pt x="15912" y="25569"/>
                  </a:lnTo>
                  <a:lnTo>
                    <a:pt x="9566" y="33214"/>
                  </a:lnTo>
                  <a:lnTo>
                    <a:pt x="4636" y="42276"/>
                  </a:lnTo>
                  <a:lnTo>
                    <a:pt x="1325" y="52294"/>
                  </a:lnTo>
                  <a:lnTo>
                    <a:pt x="0" y="62403"/>
                  </a:lnTo>
                  <a:lnTo>
                    <a:pt x="673" y="72077"/>
                  </a:lnTo>
                  <a:lnTo>
                    <a:pt x="3226" y="80671"/>
                  </a:lnTo>
                  <a:lnTo>
                    <a:pt x="7599" y="87298"/>
                  </a:lnTo>
                  <a:lnTo>
                    <a:pt x="13573" y="91673"/>
                  </a:lnTo>
                  <a:lnTo>
                    <a:pt x="20837" y="93998"/>
                  </a:lnTo>
                  <a:lnTo>
                    <a:pt x="29074" y="94668"/>
                  </a:lnTo>
                  <a:lnTo>
                    <a:pt x="38018" y="94098"/>
                  </a:lnTo>
                  <a:lnTo>
                    <a:pt x="47461" y="92959"/>
                  </a:lnTo>
                  <a:lnTo>
                    <a:pt x="57253" y="92131"/>
                  </a:lnTo>
                  <a:lnTo>
                    <a:pt x="67279" y="92073"/>
                  </a:lnTo>
                  <a:lnTo>
                    <a:pt x="77299" y="93023"/>
                  </a:lnTo>
                  <a:lnTo>
                    <a:pt x="86954" y="95182"/>
                  </a:lnTo>
                  <a:lnTo>
                    <a:pt x="96079" y="98525"/>
                  </a:lnTo>
                  <a:lnTo>
                    <a:pt x="104681" y="102871"/>
                  </a:lnTo>
                  <a:lnTo>
                    <a:pt x="112845" y="107996"/>
                  </a:lnTo>
                  <a:lnTo>
                    <a:pt x="120663" y="113706"/>
                  </a:lnTo>
                  <a:lnTo>
                    <a:pt x="127898" y="120164"/>
                  </a:lnTo>
                  <a:lnTo>
                    <a:pt x="134005" y="127862"/>
                  </a:lnTo>
                  <a:lnTo>
                    <a:pt x="138770" y="136960"/>
                  </a:lnTo>
                  <a:lnTo>
                    <a:pt x="141970" y="147002"/>
                  </a:lnTo>
                  <a:lnTo>
                    <a:pt x="143219" y="157128"/>
                  </a:lnTo>
                  <a:lnTo>
                    <a:pt x="142495" y="166821"/>
                  </a:lnTo>
                  <a:lnTo>
                    <a:pt x="139907" y="175767"/>
                  </a:lnTo>
                  <a:lnTo>
                    <a:pt x="135512" y="183697"/>
                  </a:lnTo>
                  <a:lnTo>
                    <a:pt x="129517" y="190572"/>
                  </a:lnTo>
                  <a:lnTo>
                    <a:pt x="122070" y="196204"/>
                  </a:lnTo>
                  <a:lnTo>
                    <a:pt x="113178" y="200172"/>
                  </a:lnTo>
                  <a:lnTo>
                    <a:pt x="102977" y="202404"/>
                  </a:lnTo>
                  <a:lnTo>
                    <a:pt x="91704" y="203279"/>
                  </a:lnTo>
                  <a:lnTo>
                    <a:pt x="79614" y="203418"/>
                  </a:lnTo>
                  <a:lnTo>
                    <a:pt x="66944" y="203259"/>
                  </a:lnTo>
                  <a:lnTo>
                    <a:pt x="54476" y="203020"/>
                  </a:lnTo>
                  <a:lnTo>
                    <a:pt x="42308" y="202768"/>
                  </a:lnTo>
                  <a:lnTo>
                    <a:pt x="29376" y="202489"/>
                  </a:lnTo>
                  <a:lnTo>
                    <a:pt x="13625" y="2021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301250" y="3864024"/>
              <a:ext cx="36199" cy="431669"/>
            </a:xfrm>
            <a:custGeom>
              <a:avLst/>
              <a:gdLst/>
              <a:ahLst/>
              <a:cxnLst/>
              <a:rect l="0" t="0" r="0" b="0"/>
              <a:pathLst>
                <a:path w="36199" h="431669">
                  <a:moveTo>
                    <a:pt x="4612" y="0"/>
                  </a:moveTo>
                  <a:lnTo>
                    <a:pt x="1813" y="11802"/>
                  </a:lnTo>
                  <a:lnTo>
                    <a:pt x="311" y="23572"/>
                  </a:lnTo>
                  <a:lnTo>
                    <a:pt x="0" y="36476"/>
                  </a:lnTo>
                  <a:lnTo>
                    <a:pt x="506" y="50842"/>
                  </a:lnTo>
                  <a:lnTo>
                    <a:pt x="1326" y="67115"/>
                  </a:lnTo>
                  <a:lnTo>
                    <a:pt x="2146" y="85326"/>
                  </a:lnTo>
                  <a:lnTo>
                    <a:pt x="3003" y="104561"/>
                  </a:lnTo>
                  <a:lnTo>
                    <a:pt x="4177" y="123233"/>
                  </a:lnTo>
                  <a:lnTo>
                    <a:pt x="5812" y="140488"/>
                  </a:lnTo>
                  <a:lnTo>
                    <a:pt x="7739" y="156337"/>
                  </a:lnTo>
                  <a:lnTo>
                    <a:pt x="9579" y="171283"/>
                  </a:lnTo>
                  <a:lnTo>
                    <a:pt x="11114" y="185749"/>
                  </a:lnTo>
                  <a:lnTo>
                    <a:pt x="12297" y="200145"/>
                  </a:lnTo>
                  <a:lnTo>
                    <a:pt x="13166" y="214905"/>
                  </a:lnTo>
                  <a:lnTo>
                    <a:pt x="13790" y="230226"/>
                  </a:lnTo>
                  <a:lnTo>
                    <a:pt x="14395" y="246266"/>
                  </a:lnTo>
                  <a:lnTo>
                    <a:pt x="15342" y="263245"/>
                  </a:lnTo>
                  <a:lnTo>
                    <a:pt x="16794" y="281183"/>
                  </a:lnTo>
                  <a:lnTo>
                    <a:pt x="18585" y="299786"/>
                  </a:lnTo>
                  <a:lnTo>
                    <a:pt x="20326" y="318573"/>
                  </a:lnTo>
                  <a:lnTo>
                    <a:pt x="21796" y="337231"/>
                  </a:lnTo>
                  <a:lnTo>
                    <a:pt x="23136" y="355285"/>
                  </a:lnTo>
                  <a:lnTo>
                    <a:pt x="24998" y="373993"/>
                  </a:lnTo>
                  <a:lnTo>
                    <a:pt x="28662" y="397229"/>
                  </a:lnTo>
                  <a:lnTo>
                    <a:pt x="36198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147935" y="4017339"/>
              <a:ext cx="252685" cy="25670"/>
            </a:xfrm>
            <a:custGeom>
              <a:avLst/>
              <a:gdLst/>
              <a:ahLst/>
              <a:cxnLst/>
              <a:rect l="0" t="0" r="0" b="0"/>
              <a:pathLst>
                <a:path w="252685" h="25670">
                  <a:moveTo>
                    <a:pt x="252684" y="4612"/>
                  </a:moveTo>
                  <a:lnTo>
                    <a:pt x="243883" y="1813"/>
                  </a:lnTo>
                  <a:lnTo>
                    <a:pt x="235536" y="311"/>
                  </a:lnTo>
                  <a:lnTo>
                    <a:pt x="226823" y="0"/>
                  </a:lnTo>
                  <a:lnTo>
                    <a:pt x="217184" y="506"/>
                  </a:lnTo>
                  <a:lnTo>
                    <a:pt x="205744" y="1326"/>
                  </a:lnTo>
                  <a:lnTo>
                    <a:pt x="192206" y="2146"/>
                  </a:lnTo>
                  <a:lnTo>
                    <a:pt x="177234" y="3003"/>
                  </a:lnTo>
                  <a:lnTo>
                    <a:pt x="162115" y="4177"/>
                  </a:lnTo>
                  <a:lnTo>
                    <a:pt x="147616" y="5812"/>
                  </a:lnTo>
                  <a:lnTo>
                    <a:pt x="133801" y="7740"/>
                  </a:lnTo>
                  <a:lnTo>
                    <a:pt x="120311" y="9579"/>
                  </a:lnTo>
                  <a:lnTo>
                    <a:pt x="106869" y="11118"/>
                  </a:lnTo>
                  <a:lnTo>
                    <a:pt x="93351" y="12474"/>
                  </a:lnTo>
                  <a:lnTo>
                    <a:pt x="79720" y="13992"/>
                  </a:lnTo>
                  <a:lnTo>
                    <a:pt x="65999" y="15859"/>
                  </a:lnTo>
                  <a:lnTo>
                    <a:pt x="52619" y="17955"/>
                  </a:lnTo>
                  <a:lnTo>
                    <a:pt x="38994" y="20127"/>
                  </a:lnTo>
                  <a:lnTo>
                    <a:pt x="22809" y="22571"/>
                  </a:lnTo>
                  <a:lnTo>
                    <a:pt x="0" y="25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400619" y="4064065"/>
              <a:ext cx="136871" cy="181166"/>
            </a:xfrm>
            <a:custGeom>
              <a:avLst/>
              <a:gdLst/>
              <a:ahLst/>
              <a:cxnLst/>
              <a:rect l="0" t="0" r="0" b="0"/>
              <a:pathLst>
                <a:path w="136871" h="181166">
                  <a:moveTo>
                    <a:pt x="0" y="84229"/>
                  </a:moveTo>
                  <a:lnTo>
                    <a:pt x="2934" y="93030"/>
                  </a:lnTo>
                  <a:lnTo>
                    <a:pt x="5716" y="101376"/>
                  </a:lnTo>
                  <a:lnTo>
                    <a:pt x="8616" y="110075"/>
                  </a:lnTo>
                  <a:lnTo>
                    <a:pt x="11656" y="119196"/>
                  </a:lnTo>
                  <a:lnTo>
                    <a:pt x="14821" y="128691"/>
                  </a:lnTo>
                  <a:lnTo>
                    <a:pt x="18085" y="138488"/>
                  </a:lnTo>
                  <a:lnTo>
                    <a:pt x="21423" y="148674"/>
                  </a:lnTo>
                  <a:lnTo>
                    <a:pt x="24814" y="159496"/>
                  </a:lnTo>
                  <a:lnTo>
                    <a:pt x="28208" y="170938"/>
                  </a:lnTo>
                  <a:lnTo>
                    <a:pt x="30381" y="179480"/>
                  </a:lnTo>
                  <a:lnTo>
                    <a:pt x="30162" y="181165"/>
                  </a:lnTo>
                  <a:lnTo>
                    <a:pt x="28513" y="177912"/>
                  </a:lnTo>
                  <a:lnTo>
                    <a:pt x="26118" y="171746"/>
                  </a:lnTo>
                  <a:lnTo>
                    <a:pt x="23311" y="163872"/>
                  </a:lnTo>
                  <a:lnTo>
                    <a:pt x="20588" y="154819"/>
                  </a:lnTo>
                  <a:lnTo>
                    <a:pt x="18659" y="144680"/>
                  </a:lnTo>
                  <a:lnTo>
                    <a:pt x="17845" y="133564"/>
                  </a:lnTo>
                  <a:lnTo>
                    <a:pt x="18280" y="121808"/>
                  </a:lnTo>
                  <a:lnTo>
                    <a:pt x="20091" y="109908"/>
                  </a:lnTo>
                  <a:lnTo>
                    <a:pt x="23199" y="98161"/>
                  </a:lnTo>
                  <a:lnTo>
                    <a:pt x="27386" y="86832"/>
                  </a:lnTo>
                  <a:lnTo>
                    <a:pt x="32405" y="76221"/>
                  </a:lnTo>
                  <a:lnTo>
                    <a:pt x="38035" y="66420"/>
                  </a:lnTo>
                  <a:lnTo>
                    <a:pt x="44101" y="57346"/>
                  </a:lnTo>
                  <a:lnTo>
                    <a:pt x="50471" y="48857"/>
                  </a:lnTo>
                  <a:lnTo>
                    <a:pt x="57055" y="40813"/>
                  </a:lnTo>
                  <a:lnTo>
                    <a:pt x="63950" y="33256"/>
                  </a:lnTo>
                  <a:lnTo>
                    <a:pt x="71419" y="26400"/>
                  </a:lnTo>
                  <a:lnTo>
                    <a:pt x="79553" y="20309"/>
                  </a:lnTo>
                  <a:lnTo>
                    <a:pt x="88226" y="15049"/>
                  </a:lnTo>
                  <a:lnTo>
                    <a:pt x="98236" y="10251"/>
                  </a:lnTo>
                  <a:lnTo>
                    <a:pt x="112699" y="5495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546044" y="4083358"/>
              <a:ext cx="212545" cy="184491"/>
            </a:xfrm>
            <a:custGeom>
              <a:avLst/>
              <a:gdLst/>
              <a:ahLst/>
              <a:cxnLst/>
              <a:rect l="0" t="0" r="0" b="0"/>
              <a:pathLst>
                <a:path w="212545" h="184491">
                  <a:moveTo>
                    <a:pt x="128316" y="107049"/>
                  </a:moveTo>
                  <a:lnTo>
                    <a:pt x="131116" y="98248"/>
                  </a:lnTo>
                  <a:lnTo>
                    <a:pt x="132617" y="89901"/>
                  </a:lnTo>
                  <a:lnTo>
                    <a:pt x="132919" y="81202"/>
                  </a:lnTo>
                  <a:lnTo>
                    <a:pt x="132067" y="72082"/>
                  </a:lnTo>
                  <a:lnTo>
                    <a:pt x="129951" y="62586"/>
                  </a:lnTo>
                  <a:lnTo>
                    <a:pt x="126624" y="52804"/>
                  </a:lnTo>
                  <a:lnTo>
                    <a:pt x="122116" y="43135"/>
                  </a:lnTo>
                  <a:lnTo>
                    <a:pt x="116349" y="34258"/>
                  </a:lnTo>
                  <a:lnTo>
                    <a:pt x="109397" y="26478"/>
                  </a:lnTo>
                  <a:lnTo>
                    <a:pt x="101461" y="19765"/>
                  </a:lnTo>
                  <a:lnTo>
                    <a:pt x="92763" y="13940"/>
                  </a:lnTo>
                  <a:lnTo>
                    <a:pt x="83507" y="8808"/>
                  </a:lnTo>
                  <a:lnTo>
                    <a:pt x="73852" y="4511"/>
                  </a:lnTo>
                  <a:lnTo>
                    <a:pt x="63919" y="1522"/>
                  </a:lnTo>
                  <a:lnTo>
                    <a:pt x="53802" y="0"/>
                  </a:lnTo>
                  <a:lnTo>
                    <a:pt x="43891" y="130"/>
                  </a:lnTo>
                  <a:lnTo>
                    <a:pt x="34841" y="2269"/>
                  </a:lnTo>
                  <a:lnTo>
                    <a:pt x="26942" y="6421"/>
                  </a:lnTo>
                  <a:lnTo>
                    <a:pt x="20146" y="12464"/>
                  </a:lnTo>
                  <a:lnTo>
                    <a:pt x="14266" y="20331"/>
                  </a:lnTo>
                  <a:lnTo>
                    <a:pt x="9095" y="29807"/>
                  </a:lnTo>
                  <a:lnTo>
                    <a:pt x="4773" y="40574"/>
                  </a:lnTo>
                  <a:lnTo>
                    <a:pt x="1766" y="52316"/>
                  </a:lnTo>
                  <a:lnTo>
                    <a:pt x="223" y="64762"/>
                  </a:lnTo>
                  <a:lnTo>
                    <a:pt x="0" y="77541"/>
                  </a:lnTo>
                  <a:lnTo>
                    <a:pt x="837" y="90192"/>
                  </a:lnTo>
                  <a:lnTo>
                    <a:pt x="2479" y="102478"/>
                  </a:lnTo>
                  <a:lnTo>
                    <a:pt x="4868" y="114355"/>
                  </a:lnTo>
                  <a:lnTo>
                    <a:pt x="8142" y="125871"/>
                  </a:lnTo>
                  <a:lnTo>
                    <a:pt x="12309" y="137097"/>
                  </a:lnTo>
                  <a:lnTo>
                    <a:pt x="17411" y="147943"/>
                  </a:lnTo>
                  <a:lnTo>
                    <a:pt x="23592" y="158160"/>
                  </a:lnTo>
                  <a:lnTo>
                    <a:pt x="30828" y="167647"/>
                  </a:lnTo>
                  <a:lnTo>
                    <a:pt x="38958" y="175815"/>
                  </a:lnTo>
                  <a:lnTo>
                    <a:pt x="47786" y="181559"/>
                  </a:lnTo>
                  <a:lnTo>
                    <a:pt x="57126" y="184480"/>
                  </a:lnTo>
                  <a:lnTo>
                    <a:pt x="66668" y="184490"/>
                  </a:lnTo>
                  <a:lnTo>
                    <a:pt x="75993" y="181463"/>
                  </a:lnTo>
                  <a:lnTo>
                    <a:pt x="84888" y="175653"/>
                  </a:lnTo>
                  <a:lnTo>
                    <a:pt x="93164" y="167721"/>
                  </a:lnTo>
                  <a:lnTo>
                    <a:pt x="100577" y="158512"/>
                  </a:lnTo>
                  <a:lnTo>
                    <a:pt x="107073" y="148622"/>
                  </a:lnTo>
                  <a:lnTo>
                    <a:pt x="112435" y="138225"/>
                  </a:lnTo>
                  <a:lnTo>
                    <a:pt x="116215" y="127188"/>
                  </a:lnTo>
                  <a:lnTo>
                    <a:pt x="118340" y="115500"/>
                  </a:lnTo>
                  <a:lnTo>
                    <a:pt x="119982" y="104427"/>
                  </a:lnTo>
                  <a:lnTo>
                    <a:pt x="123367" y="97509"/>
                  </a:lnTo>
                  <a:lnTo>
                    <a:pt x="128766" y="96582"/>
                  </a:lnTo>
                  <a:lnTo>
                    <a:pt x="134822" y="99795"/>
                  </a:lnTo>
                  <a:lnTo>
                    <a:pt x="141249" y="105252"/>
                  </a:lnTo>
                  <a:lnTo>
                    <a:pt x="148302" y="111398"/>
                  </a:lnTo>
                  <a:lnTo>
                    <a:pt x="156099" y="117388"/>
                  </a:lnTo>
                  <a:lnTo>
                    <a:pt x="164513" y="122773"/>
                  </a:lnTo>
                  <a:lnTo>
                    <a:pt x="174306" y="127761"/>
                  </a:lnTo>
                  <a:lnTo>
                    <a:pt x="188576" y="132780"/>
                  </a:lnTo>
                  <a:lnTo>
                    <a:pt x="212544" y="1386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775011" y="4052380"/>
              <a:ext cx="130977" cy="177444"/>
            </a:xfrm>
            <a:custGeom>
              <a:avLst/>
              <a:gdLst/>
              <a:ahLst/>
              <a:cxnLst/>
              <a:rect l="0" t="0" r="0" b="0"/>
              <a:pathLst>
                <a:path w="130977" h="177444">
                  <a:moveTo>
                    <a:pt x="109919" y="32743"/>
                  </a:moveTo>
                  <a:lnTo>
                    <a:pt x="106851" y="24075"/>
                  </a:lnTo>
                  <a:lnTo>
                    <a:pt x="102788" y="17009"/>
                  </a:lnTo>
                  <a:lnTo>
                    <a:pt x="97296" y="10913"/>
                  </a:lnTo>
                  <a:lnTo>
                    <a:pt x="90536" y="5857"/>
                  </a:lnTo>
                  <a:lnTo>
                    <a:pt x="82738" y="2291"/>
                  </a:lnTo>
                  <a:lnTo>
                    <a:pt x="74145" y="343"/>
                  </a:lnTo>
                  <a:lnTo>
                    <a:pt x="65133" y="0"/>
                  </a:lnTo>
                  <a:lnTo>
                    <a:pt x="56176" y="1282"/>
                  </a:lnTo>
                  <a:lnTo>
                    <a:pt x="47529" y="4041"/>
                  </a:lnTo>
                  <a:lnTo>
                    <a:pt x="39252" y="8333"/>
                  </a:lnTo>
                  <a:lnTo>
                    <a:pt x="31308" y="14486"/>
                  </a:lnTo>
                  <a:lnTo>
                    <a:pt x="23637" y="22513"/>
                  </a:lnTo>
                  <a:lnTo>
                    <a:pt x="16502" y="32157"/>
                  </a:lnTo>
                  <a:lnTo>
                    <a:pt x="10462" y="43071"/>
                  </a:lnTo>
                  <a:lnTo>
                    <a:pt x="5736" y="54925"/>
                  </a:lnTo>
                  <a:lnTo>
                    <a:pt x="2394" y="67290"/>
                  </a:lnTo>
                  <a:lnTo>
                    <a:pt x="517" y="79656"/>
                  </a:lnTo>
                  <a:lnTo>
                    <a:pt x="0" y="91747"/>
                  </a:lnTo>
                  <a:lnTo>
                    <a:pt x="771" y="103491"/>
                  </a:lnTo>
                  <a:lnTo>
                    <a:pt x="2876" y="114917"/>
                  </a:lnTo>
                  <a:lnTo>
                    <a:pt x="6219" y="126083"/>
                  </a:lnTo>
                  <a:lnTo>
                    <a:pt x="10750" y="136889"/>
                  </a:lnTo>
                  <a:lnTo>
                    <a:pt x="16539" y="147079"/>
                  </a:lnTo>
                  <a:lnTo>
                    <a:pt x="23508" y="156553"/>
                  </a:lnTo>
                  <a:lnTo>
                    <a:pt x="31458" y="164881"/>
                  </a:lnTo>
                  <a:lnTo>
                    <a:pt x="40165" y="171265"/>
                  </a:lnTo>
                  <a:lnTo>
                    <a:pt x="49423" y="175439"/>
                  </a:lnTo>
                  <a:lnTo>
                    <a:pt x="58910" y="177443"/>
                  </a:lnTo>
                  <a:lnTo>
                    <a:pt x="68198" y="177359"/>
                  </a:lnTo>
                  <a:lnTo>
                    <a:pt x="77073" y="175452"/>
                  </a:lnTo>
                  <a:lnTo>
                    <a:pt x="85506" y="172090"/>
                  </a:lnTo>
                  <a:lnTo>
                    <a:pt x="93556" y="167633"/>
                  </a:lnTo>
                  <a:lnTo>
                    <a:pt x="101298" y="162393"/>
                  </a:lnTo>
                  <a:lnTo>
                    <a:pt x="108506" y="156908"/>
                  </a:lnTo>
                  <a:lnTo>
                    <a:pt x="115363" y="151413"/>
                  </a:lnTo>
                  <a:lnTo>
                    <a:pt x="122472" y="145432"/>
                  </a:lnTo>
                  <a:lnTo>
                    <a:pt x="130976" y="1380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979686" y="3800853"/>
              <a:ext cx="31587" cy="421141"/>
            </a:xfrm>
            <a:custGeom>
              <a:avLst/>
              <a:gdLst/>
              <a:ahLst/>
              <a:cxnLst/>
              <a:rect l="0" t="0" r="0" b="0"/>
              <a:pathLst>
                <a:path w="31587" h="421141">
                  <a:moveTo>
                    <a:pt x="0" y="0"/>
                  </a:moveTo>
                  <a:lnTo>
                    <a:pt x="0" y="8683"/>
                  </a:lnTo>
                  <a:lnTo>
                    <a:pt x="0" y="21376"/>
                  </a:lnTo>
                  <a:lnTo>
                    <a:pt x="0" y="36851"/>
                  </a:lnTo>
                  <a:lnTo>
                    <a:pt x="0" y="54620"/>
                  </a:lnTo>
                  <a:lnTo>
                    <a:pt x="0" y="74256"/>
                  </a:lnTo>
                  <a:lnTo>
                    <a:pt x="0" y="95331"/>
                  </a:lnTo>
                  <a:lnTo>
                    <a:pt x="0" y="117453"/>
                  </a:lnTo>
                  <a:lnTo>
                    <a:pt x="0" y="139830"/>
                  </a:lnTo>
                  <a:lnTo>
                    <a:pt x="0" y="161312"/>
                  </a:lnTo>
                  <a:lnTo>
                    <a:pt x="5" y="181342"/>
                  </a:lnTo>
                  <a:lnTo>
                    <a:pt x="177" y="199738"/>
                  </a:lnTo>
                  <a:lnTo>
                    <a:pt x="826" y="216416"/>
                  </a:lnTo>
                  <a:lnTo>
                    <a:pt x="2079" y="231541"/>
                  </a:lnTo>
                  <a:lnTo>
                    <a:pt x="3904" y="245888"/>
                  </a:lnTo>
                  <a:lnTo>
                    <a:pt x="6201" y="260684"/>
                  </a:lnTo>
                  <a:lnTo>
                    <a:pt x="8857" y="276577"/>
                  </a:lnTo>
                  <a:lnTo>
                    <a:pt x="11775" y="293512"/>
                  </a:lnTo>
                  <a:lnTo>
                    <a:pt x="14880" y="311032"/>
                  </a:lnTo>
                  <a:lnTo>
                    <a:pt x="18109" y="328769"/>
                  </a:lnTo>
                  <a:lnTo>
                    <a:pt x="21272" y="346170"/>
                  </a:lnTo>
                  <a:lnTo>
                    <a:pt x="24351" y="364353"/>
                  </a:lnTo>
                  <a:lnTo>
                    <a:pt x="27616" y="387144"/>
                  </a:lnTo>
                  <a:lnTo>
                    <a:pt x="31586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821759" y="3959301"/>
              <a:ext cx="294799" cy="20537"/>
            </a:xfrm>
            <a:custGeom>
              <a:avLst/>
              <a:gdLst/>
              <a:ahLst/>
              <a:cxnLst/>
              <a:rect l="0" t="0" r="0" b="0"/>
              <a:pathLst>
                <a:path w="294799" h="20537">
                  <a:moveTo>
                    <a:pt x="294798" y="20536"/>
                  </a:moveTo>
                  <a:lnTo>
                    <a:pt x="285929" y="17603"/>
                  </a:lnTo>
                  <a:lnTo>
                    <a:pt x="276942" y="14820"/>
                  </a:lnTo>
                  <a:lnTo>
                    <a:pt x="266947" y="11925"/>
                  </a:lnTo>
                  <a:lnTo>
                    <a:pt x="255967" y="9058"/>
                  </a:lnTo>
                  <a:lnTo>
                    <a:pt x="244155" y="6541"/>
                  </a:lnTo>
                  <a:lnTo>
                    <a:pt x="231697" y="4531"/>
                  </a:lnTo>
                  <a:lnTo>
                    <a:pt x="218759" y="3018"/>
                  </a:lnTo>
                  <a:lnTo>
                    <a:pt x="205478" y="1923"/>
                  </a:lnTo>
                  <a:lnTo>
                    <a:pt x="191951" y="1151"/>
                  </a:lnTo>
                  <a:lnTo>
                    <a:pt x="178091" y="614"/>
                  </a:lnTo>
                  <a:lnTo>
                    <a:pt x="163640" y="246"/>
                  </a:lnTo>
                  <a:lnTo>
                    <a:pt x="148508" y="0"/>
                  </a:lnTo>
                  <a:lnTo>
                    <a:pt x="132750" y="3"/>
                  </a:lnTo>
                  <a:lnTo>
                    <a:pt x="116488" y="537"/>
                  </a:lnTo>
                  <a:lnTo>
                    <a:pt x="99850" y="1709"/>
                  </a:lnTo>
                  <a:lnTo>
                    <a:pt x="83125" y="3319"/>
                  </a:lnTo>
                  <a:lnTo>
                    <a:pt x="64791" y="5105"/>
                  </a:lnTo>
                  <a:lnTo>
                    <a:pt x="39886" y="7227"/>
                  </a:lnTo>
                  <a:lnTo>
                    <a:pt x="0" y="100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352011" y="3769267"/>
              <a:ext cx="309677" cy="495775"/>
            </a:xfrm>
            <a:custGeom>
              <a:avLst/>
              <a:gdLst/>
              <a:ahLst/>
              <a:cxnLst/>
              <a:rect l="0" t="0" r="0" b="0"/>
              <a:pathLst>
                <a:path w="309677" h="495775">
                  <a:moveTo>
                    <a:pt x="17230" y="473783"/>
                  </a:moveTo>
                  <a:lnTo>
                    <a:pt x="17230" y="462048"/>
                  </a:lnTo>
                  <a:lnTo>
                    <a:pt x="17230" y="450919"/>
                  </a:lnTo>
                  <a:lnTo>
                    <a:pt x="17230" y="439316"/>
                  </a:lnTo>
                  <a:lnTo>
                    <a:pt x="17230" y="426982"/>
                  </a:lnTo>
                  <a:lnTo>
                    <a:pt x="17230" y="413674"/>
                  </a:lnTo>
                  <a:lnTo>
                    <a:pt x="17225" y="399369"/>
                  </a:lnTo>
                  <a:lnTo>
                    <a:pt x="17052" y="384364"/>
                  </a:lnTo>
                  <a:lnTo>
                    <a:pt x="16404" y="369151"/>
                  </a:lnTo>
                  <a:lnTo>
                    <a:pt x="15155" y="354028"/>
                  </a:lnTo>
                  <a:lnTo>
                    <a:pt x="13503" y="338944"/>
                  </a:lnTo>
                  <a:lnTo>
                    <a:pt x="11854" y="323597"/>
                  </a:lnTo>
                  <a:lnTo>
                    <a:pt x="10451" y="307823"/>
                  </a:lnTo>
                  <a:lnTo>
                    <a:pt x="9359" y="291448"/>
                  </a:lnTo>
                  <a:lnTo>
                    <a:pt x="8551" y="274231"/>
                  </a:lnTo>
                  <a:lnTo>
                    <a:pt x="7973" y="256132"/>
                  </a:lnTo>
                  <a:lnTo>
                    <a:pt x="7568" y="237586"/>
                  </a:lnTo>
                  <a:lnTo>
                    <a:pt x="7288" y="219369"/>
                  </a:lnTo>
                  <a:lnTo>
                    <a:pt x="7092" y="201897"/>
                  </a:lnTo>
                  <a:lnTo>
                    <a:pt x="6790" y="185235"/>
                  </a:lnTo>
                  <a:lnTo>
                    <a:pt x="6054" y="169279"/>
                  </a:lnTo>
                  <a:lnTo>
                    <a:pt x="4746" y="153878"/>
                  </a:lnTo>
                  <a:lnTo>
                    <a:pt x="3054" y="138891"/>
                  </a:lnTo>
                  <a:lnTo>
                    <a:pt x="1379" y="124199"/>
                  </a:lnTo>
                  <a:lnTo>
                    <a:pt x="0" y="109780"/>
                  </a:lnTo>
                  <a:lnTo>
                    <a:pt x="411" y="97862"/>
                  </a:lnTo>
                  <a:lnTo>
                    <a:pt x="3397" y="92036"/>
                  </a:lnTo>
                  <a:lnTo>
                    <a:pt x="6843" y="92484"/>
                  </a:lnTo>
                  <a:lnTo>
                    <a:pt x="9771" y="97597"/>
                  </a:lnTo>
                  <a:lnTo>
                    <a:pt x="12176" y="105827"/>
                  </a:lnTo>
                  <a:lnTo>
                    <a:pt x="14444" y="116081"/>
                  </a:lnTo>
                  <a:lnTo>
                    <a:pt x="16840" y="127638"/>
                  </a:lnTo>
                  <a:lnTo>
                    <a:pt x="19459" y="139876"/>
                  </a:lnTo>
                  <a:lnTo>
                    <a:pt x="22299" y="152193"/>
                  </a:lnTo>
                  <a:lnTo>
                    <a:pt x="25325" y="164269"/>
                  </a:lnTo>
                  <a:lnTo>
                    <a:pt x="28494" y="176012"/>
                  </a:lnTo>
                  <a:lnTo>
                    <a:pt x="31767" y="187441"/>
                  </a:lnTo>
                  <a:lnTo>
                    <a:pt x="35114" y="198616"/>
                  </a:lnTo>
                  <a:lnTo>
                    <a:pt x="38514" y="209598"/>
                  </a:lnTo>
                  <a:lnTo>
                    <a:pt x="41948" y="220440"/>
                  </a:lnTo>
                  <a:lnTo>
                    <a:pt x="45408" y="231183"/>
                  </a:lnTo>
                  <a:lnTo>
                    <a:pt x="48883" y="241857"/>
                  </a:lnTo>
                  <a:lnTo>
                    <a:pt x="52370" y="252484"/>
                  </a:lnTo>
                  <a:lnTo>
                    <a:pt x="55874" y="263088"/>
                  </a:lnTo>
                  <a:lnTo>
                    <a:pt x="59718" y="274006"/>
                  </a:lnTo>
                  <a:lnTo>
                    <a:pt x="64518" y="285861"/>
                  </a:lnTo>
                  <a:lnTo>
                    <a:pt x="70520" y="298907"/>
                  </a:lnTo>
                  <a:lnTo>
                    <a:pt x="77332" y="312754"/>
                  </a:lnTo>
                  <a:lnTo>
                    <a:pt x="84136" y="326588"/>
                  </a:lnTo>
                  <a:lnTo>
                    <a:pt x="90454" y="339924"/>
                  </a:lnTo>
                  <a:lnTo>
                    <a:pt x="96321" y="352469"/>
                  </a:lnTo>
                  <a:lnTo>
                    <a:pt x="102095" y="363967"/>
                  </a:lnTo>
                  <a:lnTo>
                    <a:pt x="108009" y="374405"/>
                  </a:lnTo>
                  <a:lnTo>
                    <a:pt x="113980" y="384092"/>
                  </a:lnTo>
                  <a:lnTo>
                    <a:pt x="119697" y="393532"/>
                  </a:lnTo>
                  <a:lnTo>
                    <a:pt x="125000" y="403041"/>
                  </a:lnTo>
                  <a:lnTo>
                    <a:pt x="130208" y="412736"/>
                  </a:lnTo>
                  <a:lnTo>
                    <a:pt x="135997" y="422632"/>
                  </a:lnTo>
                  <a:lnTo>
                    <a:pt x="142705" y="432696"/>
                  </a:lnTo>
                  <a:lnTo>
                    <a:pt x="150176" y="442727"/>
                  </a:lnTo>
                  <a:lnTo>
                    <a:pt x="157963" y="452380"/>
                  </a:lnTo>
                  <a:lnTo>
                    <a:pt x="165763" y="461495"/>
                  </a:lnTo>
                  <a:lnTo>
                    <a:pt x="173610" y="469919"/>
                  </a:lnTo>
                  <a:lnTo>
                    <a:pt x="181784" y="477431"/>
                  </a:lnTo>
                  <a:lnTo>
                    <a:pt x="190428" y="483993"/>
                  </a:lnTo>
                  <a:lnTo>
                    <a:pt x="199538" y="489400"/>
                  </a:lnTo>
                  <a:lnTo>
                    <a:pt x="209039" y="493209"/>
                  </a:lnTo>
                  <a:lnTo>
                    <a:pt x="218837" y="495321"/>
                  </a:lnTo>
                  <a:lnTo>
                    <a:pt x="228689" y="495774"/>
                  </a:lnTo>
                  <a:lnTo>
                    <a:pt x="238223" y="494567"/>
                  </a:lnTo>
                  <a:lnTo>
                    <a:pt x="247258" y="491857"/>
                  </a:lnTo>
                  <a:lnTo>
                    <a:pt x="255629" y="487598"/>
                  </a:lnTo>
                  <a:lnTo>
                    <a:pt x="263105" y="481467"/>
                  </a:lnTo>
                  <a:lnTo>
                    <a:pt x="269657" y="473449"/>
                  </a:lnTo>
                  <a:lnTo>
                    <a:pt x="275566" y="463643"/>
                  </a:lnTo>
                  <a:lnTo>
                    <a:pt x="281309" y="452087"/>
                  </a:lnTo>
                  <a:lnTo>
                    <a:pt x="287170" y="438980"/>
                  </a:lnTo>
                  <a:lnTo>
                    <a:pt x="292922" y="424619"/>
                  </a:lnTo>
                  <a:lnTo>
                    <a:pt x="297952" y="409310"/>
                  </a:lnTo>
                  <a:lnTo>
                    <a:pt x="301964" y="393307"/>
                  </a:lnTo>
                  <a:lnTo>
                    <a:pt x="304980" y="376647"/>
                  </a:lnTo>
                  <a:lnTo>
                    <a:pt x="307161" y="359172"/>
                  </a:lnTo>
                  <a:lnTo>
                    <a:pt x="308696" y="340858"/>
                  </a:lnTo>
                  <a:lnTo>
                    <a:pt x="309591" y="321814"/>
                  </a:lnTo>
                  <a:lnTo>
                    <a:pt x="309676" y="302190"/>
                  </a:lnTo>
                  <a:lnTo>
                    <a:pt x="308921" y="282134"/>
                  </a:lnTo>
                  <a:lnTo>
                    <a:pt x="307433" y="261767"/>
                  </a:lnTo>
                  <a:lnTo>
                    <a:pt x="305364" y="241182"/>
                  </a:lnTo>
                  <a:lnTo>
                    <a:pt x="302861" y="220444"/>
                  </a:lnTo>
                  <a:lnTo>
                    <a:pt x="300045" y="199603"/>
                  </a:lnTo>
                  <a:lnTo>
                    <a:pt x="297010" y="178691"/>
                  </a:lnTo>
                  <a:lnTo>
                    <a:pt x="293817" y="157736"/>
                  </a:lnTo>
                  <a:lnTo>
                    <a:pt x="290351" y="136917"/>
                  </a:lnTo>
                  <a:lnTo>
                    <a:pt x="286339" y="116552"/>
                  </a:lnTo>
                  <a:lnTo>
                    <a:pt x="281679" y="96791"/>
                  </a:lnTo>
                  <a:lnTo>
                    <a:pt x="276533" y="77975"/>
                  </a:lnTo>
                  <a:lnTo>
                    <a:pt x="270631" y="58665"/>
                  </a:lnTo>
                  <a:lnTo>
                    <a:pt x="262336" y="34929"/>
                  </a:lnTo>
                  <a:lnTo>
                    <a:pt x="2488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711931" y="4064065"/>
              <a:ext cx="128089" cy="202294"/>
            </a:xfrm>
            <a:custGeom>
              <a:avLst/>
              <a:gdLst/>
              <a:ahLst/>
              <a:cxnLst/>
              <a:rect l="0" t="0" r="0" b="0"/>
              <a:pathLst>
                <a:path w="128089" h="202294">
                  <a:moveTo>
                    <a:pt x="67921" y="0"/>
                  </a:moveTo>
                  <a:lnTo>
                    <a:pt x="59187" y="3001"/>
                  </a:lnTo>
                  <a:lnTo>
                    <a:pt x="51480" y="6424"/>
                  </a:lnTo>
                  <a:lnTo>
                    <a:pt x="44078" y="10625"/>
                  </a:lnTo>
                  <a:lnTo>
                    <a:pt x="36817" y="15697"/>
                  </a:lnTo>
                  <a:lnTo>
                    <a:pt x="29638" y="21827"/>
                  </a:lnTo>
                  <a:lnTo>
                    <a:pt x="22522" y="29015"/>
                  </a:lnTo>
                  <a:lnTo>
                    <a:pt x="15777" y="37275"/>
                  </a:lnTo>
                  <a:lnTo>
                    <a:pt x="10007" y="46718"/>
                  </a:lnTo>
                  <a:lnTo>
                    <a:pt x="5467" y="57296"/>
                  </a:lnTo>
                  <a:lnTo>
                    <a:pt x="2251" y="68992"/>
                  </a:lnTo>
                  <a:lnTo>
                    <a:pt x="459" y="81898"/>
                  </a:lnTo>
                  <a:lnTo>
                    <a:pt x="0" y="95942"/>
                  </a:lnTo>
                  <a:lnTo>
                    <a:pt x="810" y="110610"/>
                  </a:lnTo>
                  <a:lnTo>
                    <a:pt x="2940" y="125068"/>
                  </a:lnTo>
                  <a:lnTo>
                    <a:pt x="6296" y="138859"/>
                  </a:lnTo>
                  <a:lnTo>
                    <a:pt x="10665" y="151726"/>
                  </a:lnTo>
                  <a:lnTo>
                    <a:pt x="15814" y="163449"/>
                  </a:lnTo>
                  <a:lnTo>
                    <a:pt x="21544" y="174028"/>
                  </a:lnTo>
                  <a:lnTo>
                    <a:pt x="28018" y="183302"/>
                  </a:lnTo>
                  <a:lnTo>
                    <a:pt x="35727" y="190868"/>
                  </a:lnTo>
                  <a:lnTo>
                    <a:pt x="44833" y="196656"/>
                  </a:lnTo>
                  <a:lnTo>
                    <a:pt x="54880" y="200561"/>
                  </a:lnTo>
                  <a:lnTo>
                    <a:pt x="65009" y="202293"/>
                  </a:lnTo>
                  <a:lnTo>
                    <a:pt x="74709" y="201897"/>
                  </a:lnTo>
                  <a:lnTo>
                    <a:pt x="83831" y="199530"/>
                  </a:lnTo>
                  <a:lnTo>
                    <a:pt x="92410" y="195284"/>
                  </a:lnTo>
                  <a:lnTo>
                    <a:pt x="100539" y="189390"/>
                  </a:lnTo>
                  <a:lnTo>
                    <a:pt x="107997" y="182010"/>
                  </a:lnTo>
                  <a:lnTo>
                    <a:pt x="114261" y="173163"/>
                  </a:lnTo>
                  <a:lnTo>
                    <a:pt x="119145" y="162991"/>
                  </a:lnTo>
                  <a:lnTo>
                    <a:pt x="122765" y="151738"/>
                  </a:lnTo>
                  <a:lnTo>
                    <a:pt x="125362" y="139662"/>
                  </a:lnTo>
                  <a:lnTo>
                    <a:pt x="127174" y="126988"/>
                  </a:lnTo>
                  <a:lnTo>
                    <a:pt x="128088" y="114054"/>
                  </a:lnTo>
                  <a:lnTo>
                    <a:pt x="127653" y="101298"/>
                  </a:lnTo>
                  <a:lnTo>
                    <a:pt x="125732" y="88946"/>
                  </a:lnTo>
                  <a:lnTo>
                    <a:pt x="122476" y="77195"/>
                  </a:lnTo>
                  <a:lnTo>
                    <a:pt x="118150" y="66296"/>
                  </a:lnTo>
                  <a:lnTo>
                    <a:pt x="113016" y="56298"/>
                  </a:lnTo>
                  <a:lnTo>
                    <a:pt x="107300" y="47091"/>
                  </a:lnTo>
                  <a:lnTo>
                    <a:pt x="101171" y="38512"/>
                  </a:lnTo>
                  <a:lnTo>
                    <a:pt x="94765" y="30412"/>
                  </a:lnTo>
                  <a:lnTo>
                    <a:pt x="88477" y="22962"/>
                  </a:lnTo>
                  <a:lnTo>
                    <a:pt x="82347" y="15916"/>
                  </a:lnTo>
                  <a:lnTo>
                    <a:pt x="75839" y="8653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887850" y="4064065"/>
              <a:ext cx="140795" cy="179318"/>
            </a:xfrm>
            <a:custGeom>
              <a:avLst/>
              <a:gdLst/>
              <a:ahLst/>
              <a:cxnLst/>
              <a:rect l="0" t="0" r="0" b="0"/>
              <a:pathLst>
                <a:path w="140795" h="179318">
                  <a:moveTo>
                    <a:pt x="7815" y="31586"/>
                  </a:moveTo>
                  <a:lnTo>
                    <a:pt x="4949" y="40454"/>
                  </a:lnTo>
                  <a:lnTo>
                    <a:pt x="2807" y="49441"/>
                  </a:lnTo>
                  <a:lnTo>
                    <a:pt x="1208" y="59441"/>
                  </a:lnTo>
                  <a:lnTo>
                    <a:pt x="201" y="70595"/>
                  </a:lnTo>
                  <a:lnTo>
                    <a:pt x="0" y="83054"/>
                  </a:lnTo>
                  <a:lnTo>
                    <a:pt x="660" y="96752"/>
                  </a:lnTo>
                  <a:lnTo>
                    <a:pt x="2244" y="110997"/>
                  </a:lnTo>
                  <a:lnTo>
                    <a:pt x="4905" y="124630"/>
                  </a:lnTo>
                  <a:lnTo>
                    <a:pt x="8626" y="137043"/>
                  </a:lnTo>
                  <a:lnTo>
                    <a:pt x="13411" y="148000"/>
                  </a:lnTo>
                  <a:lnTo>
                    <a:pt x="19373" y="157368"/>
                  </a:lnTo>
                  <a:lnTo>
                    <a:pt x="26461" y="165252"/>
                  </a:lnTo>
                  <a:lnTo>
                    <a:pt x="34661" y="171580"/>
                  </a:lnTo>
                  <a:lnTo>
                    <a:pt x="44068" y="176024"/>
                  </a:lnTo>
                  <a:lnTo>
                    <a:pt x="54610" y="178570"/>
                  </a:lnTo>
                  <a:lnTo>
                    <a:pt x="65773" y="179317"/>
                  </a:lnTo>
                  <a:lnTo>
                    <a:pt x="76725" y="178308"/>
                  </a:lnTo>
                  <a:lnTo>
                    <a:pt x="87008" y="175736"/>
                  </a:lnTo>
                  <a:lnTo>
                    <a:pt x="96368" y="171740"/>
                  </a:lnTo>
                  <a:lnTo>
                    <a:pt x="104582" y="166317"/>
                  </a:lnTo>
                  <a:lnTo>
                    <a:pt x="111661" y="159593"/>
                  </a:lnTo>
                  <a:lnTo>
                    <a:pt x="117771" y="151639"/>
                  </a:lnTo>
                  <a:lnTo>
                    <a:pt x="123125" y="142398"/>
                  </a:lnTo>
                  <a:lnTo>
                    <a:pt x="127914" y="131957"/>
                  </a:lnTo>
                  <a:lnTo>
                    <a:pt x="132134" y="120524"/>
                  </a:lnTo>
                  <a:lnTo>
                    <a:pt x="135598" y="108325"/>
                  </a:lnTo>
                  <a:lnTo>
                    <a:pt x="138258" y="95568"/>
                  </a:lnTo>
                  <a:lnTo>
                    <a:pt x="140044" y="82579"/>
                  </a:lnTo>
                  <a:lnTo>
                    <a:pt x="140794" y="69787"/>
                  </a:lnTo>
                  <a:lnTo>
                    <a:pt x="140523" y="57415"/>
                  </a:lnTo>
                  <a:lnTo>
                    <a:pt x="139537" y="45752"/>
                  </a:lnTo>
                  <a:lnTo>
                    <a:pt x="138245" y="33991"/>
                  </a:lnTo>
                  <a:lnTo>
                    <a:pt x="136535" y="19983"/>
                  </a:lnTo>
                  <a:lnTo>
                    <a:pt x="1341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074650" y="4022812"/>
              <a:ext cx="168457" cy="199182"/>
            </a:xfrm>
            <a:custGeom>
              <a:avLst/>
              <a:gdLst/>
              <a:ahLst/>
              <a:cxnLst/>
              <a:rect l="0" t="0" r="0" b="0"/>
              <a:pathLst>
                <a:path w="168457" h="199182">
                  <a:moveTo>
                    <a:pt x="0" y="104424"/>
                  </a:moveTo>
                  <a:lnTo>
                    <a:pt x="5800" y="110358"/>
                  </a:lnTo>
                  <a:lnTo>
                    <a:pt x="10725" y="116564"/>
                  </a:lnTo>
                  <a:lnTo>
                    <a:pt x="15227" y="123659"/>
                  </a:lnTo>
                  <a:lnTo>
                    <a:pt x="19448" y="131599"/>
                  </a:lnTo>
                  <a:lnTo>
                    <a:pt x="23462" y="140246"/>
                  </a:lnTo>
                  <a:lnTo>
                    <a:pt x="27324" y="149445"/>
                  </a:lnTo>
                  <a:lnTo>
                    <a:pt x="31076" y="159218"/>
                  </a:lnTo>
                  <a:lnTo>
                    <a:pt x="34751" y="169755"/>
                  </a:lnTo>
                  <a:lnTo>
                    <a:pt x="38325" y="181023"/>
                  </a:lnTo>
                  <a:lnTo>
                    <a:pt x="40151" y="190135"/>
                  </a:lnTo>
                  <a:lnTo>
                    <a:pt x="39127" y="192878"/>
                  </a:lnTo>
                  <a:lnTo>
                    <a:pt x="37332" y="189308"/>
                  </a:lnTo>
                  <a:lnTo>
                    <a:pt x="35721" y="181232"/>
                  </a:lnTo>
                  <a:lnTo>
                    <a:pt x="34480" y="170470"/>
                  </a:lnTo>
                  <a:lnTo>
                    <a:pt x="33580" y="158222"/>
                  </a:lnTo>
                  <a:lnTo>
                    <a:pt x="32947" y="145173"/>
                  </a:lnTo>
                  <a:lnTo>
                    <a:pt x="32508" y="131692"/>
                  </a:lnTo>
                  <a:lnTo>
                    <a:pt x="32209" y="117973"/>
                  </a:lnTo>
                  <a:lnTo>
                    <a:pt x="32004" y="104122"/>
                  </a:lnTo>
                  <a:lnTo>
                    <a:pt x="31866" y="90197"/>
                  </a:lnTo>
                  <a:lnTo>
                    <a:pt x="31783" y="76233"/>
                  </a:lnTo>
                  <a:lnTo>
                    <a:pt x="32066" y="62410"/>
                  </a:lnTo>
                  <a:lnTo>
                    <a:pt x="33321" y="49048"/>
                  </a:lnTo>
                  <a:lnTo>
                    <a:pt x="35809" y="36294"/>
                  </a:lnTo>
                  <a:lnTo>
                    <a:pt x="39787" y="24611"/>
                  </a:lnTo>
                  <a:lnTo>
                    <a:pt x="45664" y="14822"/>
                  </a:lnTo>
                  <a:lnTo>
                    <a:pt x="53465" y="7219"/>
                  </a:lnTo>
                  <a:lnTo>
                    <a:pt x="62601" y="2097"/>
                  </a:lnTo>
                  <a:lnTo>
                    <a:pt x="72103" y="0"/>
                  </a:lnTo>
                  <a:lnTo>
                    <a:pt x="81370" y="926"/>
                  </a:lnTo>
                  <a:lnTo>
                    <a:pt x="90027" y="4443"/>
                  </a:lnTo>
                  <a:lnTo>
                    <a:pt x="97762" y="9993"/>
                  </a:lnTo>
                  <a:lnTo>
                    <a:pt x="104515" y="17051"/>
                  </a:lnTo>
                  <a:lnTo>
                    <a:pt x="110405" y="25191"/>
                  </a:lnTo>
                  <a:lnTo>
                    <a:pt x="115610" y="34090"/>
                  </a:lnTo>
                  <a:lnTo>
                    <a:pt x="120304" y="43514"/>
                  </a:lnTo>
                  <a:lnTo>
                    <a:pt x="124631" y="53298"/>
                  </a:lnTo>
                  <a:lnTo>
                    <a:pt x="128698" y="63325"/>
                  </a:lnTo>
                  <a:lnTo>
                    <a:pt x="132585" y="73518"/>
                  </a:lnTo>
                  <a:lnTo>
                    <a:pt x="136350" y="83821"/>
                  </a:lnTo>
                  <a:lnTo>
                    <a:pt x="140032" y="94199"/>
                  </a:lnTo>
                  <a:lnTo>
                    <a:pt x="143652" y="104631"/>
                  </a:lnTo>
                  <a:lnTo>
                    <a:pt x="147066" y="115265"/>
                  </a:lnTo>
                  <a:lnTo>
                    <a:pt x="149979" y="126397"/>
                  </a:lnTo>
                  <a:lnTo>
                    <a:pt x="152274" y="138135"/>
                  </a:lnTo>
                  <a:lnTo>
                    <a:pt x="154187" y="150025"/>
                  </a:lnTo>
                  <a:lnTo>
                    <a:pt x="156504" y="162412"/>
                  </a:lnTo>
                  <a:lnTo>
                    <a:pt x="160547" y="177505"/>
                  </a:lnTo>
                  <a:lnTo>
                    <a:pt x="168456" y="1991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261583" y="3986968"/>
              <a:ext cx="207655" cy="277140"/>
            </a:xfrm>
            <a:custGeom>
              <a:avLst/>
              <a:gdLst/>
              <a:ahLst/>
              <a:cxnLst/>
              <a:rect l="0" t="0" r="0" b="0"/>
              <a:pathLst>
                <a:path w="207655" h="277140">
                  <a:moveTo>
                    <a:pt x="118393" y="45512"/>
                  </a:moveTo>
                  <a:lnTo>
                    <a:pt x="115392" y="36777"/>
                  </a:lnTo>
                  <a:lnTo>
                    <a:pt x="111969" y="29071"/>
                  </a:lnTo>
                  <a:lnTo>
                    <a:pt x="107764" y="21678"/>
                  </a:lnTo>
                  <a:lnTo>
                    <a:pt x="102519" y="14762"/>
                  </a:lnTo>
                  <a:lnTo>
                    <a:pt x="95741" y="8881"/>
                  </a:lnTo>
                  <a:lnTo>
                    <a:pt x="87308" y="4271"/>
                  </a:lnTo>
                  <a:lnTo>
                    <a:pt x="77568" y="1177"/>
                  </a:lnTo>
                  <a:lnTo>
                    <a:pt x="67126" y="0"/>
                  </a:lnTo>
                  <a:lnTo>
                    <a:pt x="56407" y="772"/>
                  </a:lnTo>
                  <a:lnTo>
                    <a:pt x="45790" y="3392"/>
                  </a:lnTo>
                  <a:lnTo>
                    <a:pt x="35669" y="7809"/>
                  </a:lnTo>
                  <a:lnTo>
                    <a:pt x="26209" y="13819"/>
                  </a:lnTo>
                  <a:lnTo>
                    <a:pt x="17706" y="21275"/>
                  </a:lnTo>
                  <a:lnTo>
                    <a:pt x="10666" y="30174"/>
                  </a:lnTo>
                  <a:lnTo>
                    <a:pt x="5235" y="40371"/>
                  </a:lnTo>
                  <a:lnTo>
                    <a:pt x="1570" y="51301"/>
                  </a:lnTo>
                  <a:lnTo>
                    <a:pt x="0" y="62096"/>
                  </a:lnTo>
                  <a:lnTo>
                    <a:pt x="501" y="72278"/>
                  </a:lnTo>
                  <a:lnTo>
                    <a:pt x="2767" y="81741"/>
                  </a:lnTo>
                  <a:lnTo>
                    <a:pt x="6414" y="90556"/>
                  </a:lnTo>
                  <a:lnTo>
                    <a:pt x="11093" y="98848"/>
                  </a:lnTo>
                  <a:lnTo>
                    <a:pt x="16841" y="106417"/>
                  </a:lnTo>
                  <a:lnTo>
                    <a:pt x="24054" y="112756"/>
                  </a:lnTo>
                  <a:lnTo>
                    <a:pt x="32829" y="117686"/>
                  </a:lnTo>
                  <a:lnTo>
                    <a:pt x="42822" y="121167"/>
                  </a:lnTo>
                  <a:lnTo>
                    <a:pt x="53447" y="123138"/>
                  </a:lnTo>
                  <a:lnTo>
                    <a:pt x="64302" y="123726"/>
                  </a:lnTo>
                  <a:lnTo>
                    <a:pt x="75352" y="123343"/>
                  </a:lnTo>
                  <a:lnTo>
                    <a:pt x="86830" y="122563"/>
                  </a:lnTo>
                  <a:lnTo>
                    <a:pt x="98842" y="121760"/>
                  </a:lnTo>
                  <a:lnTo>
                    <a:pt x="111197" y="121411"/>
                  </a:lnTo>
                  <a:lnTo>
                    <a:pt x="123497" y="122168"/>
                  </a:lnTo>
                  <a:lnTo>
                    <a:pt x="135510" y="124277"/>
                  </a:lnTo>
                  <a:lnTo>
                    <a:pt x="147019" y="127644"/>
                  </a:lnTo>
                  <a:lnTo>
                    <a:pt x="157747" y="132038"/>
                  </a:lnTo>
                  <a:lnTo>
                    <a:pt x="167623" y="137218"/>
                  </a:lnTo>
                  <a:lnTo>
                    <a:pt x="176577" y="143133"/>
                  </a:lnTo>
                  <a:lnTo>
                    <a:pt x="184453" y="149927"/>
                  </a:lnTo>
                  <a:lnTo>
                    <a:pt x="191268" y="157610"/>
                  </a:lnTo>
                  <a:lnTo>
                    <a:pt x="197015" y="166226"/>
                  </a:lnTo>
                  <a:lnTo>
                    <a:pt x="201586" y="175920"/>
                  </a:lnTo>
                  <a:lnTo>
                    <a:pt x="205023" y="186657"/>
                  </a:lnTo>
                  <a:lnTo>
                    <a:pt x="207180" y="197953"/>
                  </a:lnTo>
                  <a:lnTo>
                    <a:pt x="207654" y="208995"/>
                  </a:lnTo>
                  <a:lnTo>
                    <a:pt x="206375" y="219338"/>
                  </a:lnTo>
                  <a:lnTo>
                    <a:pt x="203397" y="228739"/>
                  </a:lnTo>
                  <a:lnTo>
                    <a:pt x="198733" y="236980"/>
                  </a:lnTo>
                  <a:lnTo>
                    <a:pt x="192554" y="244072"/>
                  </a:lnTo>
                  <a:lnTo>
                    <a:pt x="184982" y="250022"/>
                  </a:lnTo>
                  <a:lnTo>
                    <a:pt x="176005" y="254735"/>
                  </a:lnTo>
                  <a:lnTo>
                    <a:pt x="165746" y="258282"/>
                  </a:lnTo>
                  <a:lnTo>
                    <a:pt x="154435" y="260853"/>
                  </a:lnTo>
                  <a:lnTo>
                    <a:pt x="142320" y="262671"/>
                  </a:lnTo>
                  <a:lnTo>
                    <a:pt x="129633" y="263938"/>
                  </a:lnTo>
                  <a:lnTo>
                    <a:pt x="117153" y="265009"/>
                  </a:lnTo>
                  <a:lnTo>
                    <a:pt x="104976" y="266597"/>
                  </a:lnTo>
                  <a:lnTo>
                    <a:pt x="92036" y="269963"/>
                  </a:lnTo>
                  <a:lnTo>
                    <a:pt x="76279" y="2771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31955" y="4301608"/>
              <a:ext cx="3221722" cy="299412"/>
            </a:xfrm>
            <a:custGeom>
              <a:avLst/>
              <a:gdLst/>
              <a:ahLst/>
              <a:cxnLst/>
              <a:rect l="0" t="0" r="0" b="0"/>
              <a:pathLst>
                <a:path w="3221722" h="299412">
                  <a:moveTo>
                    <a:pt x="3221721" y="4613"/>
                  </a:moveTo>
                  <a:lnTo>
                    <a:pt x="3212920" y="1813"/>
                  </a:lnTo>
                  <a:lnTo>
                    <a:pt x="3204573" y="311"/>
                  </a:lnTo>
                  <a:lnTo>
                    <a:pt x="3195870" y="0"/>
                  </a:lnTo>
                  <a:lnTo>
                    <a:pt x="3186576" y="506"/>
                  </a:lnTo>
                  <a:lnTo>
                    <a:pt x="3176433" y="1326"/>
                  </a:lnTo>
                  <a:lnTo>
                    <a:pt x="3165387" y="2142"/>
                  </a:lnTo>
                  <a:lnTo>
                    <a:pt x="3153548" y="2826"/>
                  </a:lnTo>
                  <a:lnTo>
                    <a:pt x="3141077" y="3352"/>
                  </a:lnTo>
                  <a:lnTo>
                    <a:pt x="3128135" y="3738"/>
                  </a:lnTo>
                  <a:lnTo>
                    <a:pt x="3114852" y="4013"/>
                  </a:lnTo>
                  <a:lnTo>
                    <a:pt x="3101330" y="4205"/>
                  </a:lnTo>
                  <a:lnTo>
                    <a:pt x="3087642" y="4341"/>
                  </a:lnTo>
                  <a:lnTo>
                    <a:pt x="3073841" y="4604"/>
                  </a:lnTo>
                  <a:lnTo>
                    <a:pt x="3059962" y="5314"/>
                  </a:lnTo>
                  <a:lnTo>
                    <a:pt x="3046026" y="6603"/>
                  </a:lnTo>
                  <a:lnTo>
                    <a:pt x="3031886" y="8283"/>
                  </a:lnTo>
                  <a:lnTo>
                    <a:pt x="3017248" y="9951"/>
                  </a:lnTo>
                  <a:lnTo>
                    <a:pt x="3001993" y="11365"/>
                  </a:lnTo>
                  <a:lnTo>
                    <a:pt x="2986324" y="12467"/>
                  </a:lnTo>
                  <a:lnTo>
                    <a:pt x="2970652" y="13280"/>
                  </a:lnTo>
                  <a:lnTo>
                    <a:pt x="2955221" y="13862"/>
                  </a:lnTo>
                  <a:lnTo>
                    <a:pt x="2940096" y="14270"/>
                  </a:lnTo>
                  <a:lnTo>
                    <a:pt x="2925255" y="14551"/>
                  </a:lnTo>
                  <a:lnTo>
                    <a:pt x="2910641" y="14747"/>
                  </a:lnTo>
                  <a:lnTo>
                    <a:pt x="2896200" y="15051"/>
                  </a:lnTo>
                  <a:lnTo>
                    <a:pt x="2881884" y="15788"/>
                  </a:lnTo>
                  <a:lnTo>
                    <a:pt x="2867655" y="17100"/>
                  </a:lnTo>
                  <a:lnTo>
                    <a:pt x="2853489" y="18965"/>
                  </a:lnTo>
                  <a:lnTo>
                    <a:pt x="2839363" y="21289"/>
                  </a:lnTo>
                  <a:lnTo>
                    <a:pt x="2825262" y="23962"/>
                  </a:lnTo>
                  <a:lnTo>
                    <a:pt x="2811012" y="26893"/>
                  </a:lnTo>
                  <a:lnTo>
                    <a:pt x="2796299" y="30005"/>
                  </a:lnTo>
                  <a:lnTo>
                    <a:pt x="2780995" y="33240"/>
                  </a:lnTo>
                  <a:lnTo>
                    <a:pt x="2765292" y="36394"/>
                  </a:lnTo>
                  <a:lnTo>
                    <a:pt x="2749598" y="39132"/>
                  </a:lnTo>
                  <a:lnTo>
                    <a:pt x="2734148" y="41305"/>
                  </a:lnTo>
                  <a:lnTo>
                    <a:pt x="2718841" y="42934"/>
                  </a:lnTo>
                  <a:lnTo>
                    <a:pt x="2703344" y="44110"/>
                  </a:lnTo>
                  <a:lnTo>
                    <a:pt x="2687473" y="44943"/>
                  </a:lnTo>
                  <a:lnTo>
                    <a:pt x="2671203" y="45690"/>
                  </a:lnTo>
                  <a:lnTo>
                    <a:pt x="2654588" y="46733"/>
                  </a:lnTo>
                  <a:lnTo>
                    <a:pt x="2637703" y="48250"/>
                  </a:lnTo>
                  <a:lnTo>
                    <a:pt x="2620616" y="50084"/>
                  </a:lnTo>
                  <a:lnTo>
                    <a:pt x="2603386" y="51854"/>
                  </a:lnTo>
                  <a:lnTo>
                    <a:pt x="2586055" y="53339"/>
                  </a:lnTo>
                  <a:lnTo>
                    <a:pt x="2568654" y="54486"/>
                  </a:lnTo>
                  <a:lnTo>
                    <a:pt x="2551205" y="55332"/>
                  </a:lnTo>
                  <a:lnTo>
                    <a:pt x="2533724" y="55939"/>
                  </a:lnTo>
                  <a:lnTo>
                    <a:pt x="2516222" y="56533"/>
                  </a:lnTo>
                  <a:lnTo>
                    <a:pt x="2498704" y="57472"/>
                  </a:lnTo>
                  <a:lnTo>
                    <a:pt x="2481176" y="58919"/>
                  </a:lnTo>
                  <a:lnTo>
                    <a:pt x="2463642" y="60706"/>
                  </a:lnTo>
                  <a:lnTo>
                    <a:pt x="2446104" y="62446"/>
                  </a:lnTo>
                  <a:lnTo>
                    <a:pt x="2428562" y="63914"/>
                  </a:lnTo>
                  <a:lnTo>
                    <a:pt x="2411018" y="65221"/>
                  </a:lnTo>
                  <a:lnTo>
                    <a:pt x="2393474" y="66705"/>
                  </a:lnTo>
                  <a:lnTo>
                    <a:pt x="2375928" y="68550"/>
                  </a:lnTo>
                  <a:lnTo>
                    <a:pt x="2358382" y="70620"/>
                  </a:lnTo>
                  <a:lnTo>
                    <a:pt x="2340835" y="72556"/>
                  </a:lnTo>
                  <a:lnTo>
                    <a:pt x="2323288" y="74155"/>
                  </a:lnTo>
                  <a:lnTo>
                    <a:pt x="2305741" y="75381"/>
                  </a:lnTo>
                  <a:lnTo>
                    <a:pt x="2288193" y="76279"/>
                  </a:lnTo>
                  <a:lnTo>
                    <a:pt x="2270642" y="76923"/>
                  </a:lnTo>
                  <a:lnTo>
                    <a:pt x="2252921" y="77541"/>
                  </a:lnTo>
                  <a:lnTo>
                    <a:pt x="2234726" y="78496"/>
                  </a:lnTo>
                  <a:lnTo>
                    <a:pt x="2215929" y="79954"/>
                  </a:lnTo>
                  <a:lnTo>
                    <a:pt x="2196729" y="81749"/>
                  </a:lnTo>
                  <a:lnTo>
                    <a:pt x="2177534" y="83492"/>
                  </a:lnTo>
                  <a:lnTo>
                    <a:pt x="2158579" y="84960"/>
                  </a:lnTo>
                  <a:lnTo>
                    <a:pt x="2139766" y="86096"/>
                  </a:lnTo>
                  <a:lnTo>
                    <a:pt x="2120762" y="86933"/>
                  </a:lnTo>
                  <a:lnTo>
                    <a:pt x="2101383" y="87530"/>
                  </a:lnTo>
                  <a:lnTo>
                    <a:pt x="2081605" y="87948"/>
                  </a:lnTo>
                  <a:lnTo>
                    <a:pt x="2061481" y="88237"/>
                  </a:lnTo>
                  <a:lnTo>
                    <a:pt x="2041092" y="88438"/>
                  </a:lnTo>
                  <a:lnTo>
                    <a:pt x="2020669" y="88744"/>
                  </a:lnTo>
                  <a:lnTo>
                    <a:pt x="2000578" y="89482"/>
                  </a:lnTo>
                  <a:lnTo>
                    <a:pt x="1980986" y="90792"/>
                  </a:lnTo>
                  <a:lnTo>
                    <a:pt x="1961728" y="92486"/>
                  </a:lnTo>
                  <a:lnTo>
                    <a:pt x="1942418" y="94161"/>
                  </a:lnTo>
                  <a:lnTo>
                    <a:pt x="1922844" y="95587"/>
                  </a:lnTo>
                  <a:lnTo>
                    <a:pt x="1903443" y="96865"/>
                  </a:lnTo>
                  <a:lnTo>
                    <a:pt x="1885169" y="98329"/>
                  </a:lnTo>
                  <a:lnTo>
                    <a:pt x="1868456" y="100162"/>
                  </a:lnTo>
                  <a:lnTo>
                    <a:pt x="1852775" y="102223"/>
                  </a:lnTo>
                  <a:lnTo>
                    <a:pt x="1836952" y="104153"/>
                  </a:lnTo>
                  <a:lnTo>
                    <a:pt x="1820300" y="105748"/>
                  </a:lnTo>
                  <a:lnTo>
                    <a:pt x="1802655" y="106972"/>
                  </a:lnTo>
                  <a:lnTo>
                    <a:pt x="1784112" y="107868"/>
                  </a:lnTo>
                  <a:lnTo>
                    <a:pt x="1764850" y="108506"/>
                  </a:lnTo>
                  <a:lnTo>
                    <a:pt x="1745049" y="108951"/>
                  </a:lnTo>
                  <a:lnTo>
                    <a:pt x="1724858" y="109257"/>
                  </a:lnTo>
                  <a:lnTo>
                    <a:pt x="1704406" y="109470"/>
                  </a:lnTo>
                  <a:lnTo>
                    <a:pt x="1684269" y="109785"/>
                  </a:lnTo>
                  <a:lnTo>
                    <a:pt x="1665428" y="110529"/>
                  </a:lnTo>
                  <a:lnTo>
                    <a:pt x="1648304" y="111842"/>
                  </a:lnTo>
                  <a:lnTo>
                    <a:pt x="1632500" y="113538"/>
                  </a:lnTo>
                  <a:lnTo>
                    <a:pt x="1617118" y="115215"/>
                  </a:lnTo>
                  <a:lnTo>
                    <a:pt x="1601582" y="116637"/>
                  </a:lnTo>
                  <a:lnTo>
                    <a:pt x="1585839" y="117743"/>
                  </a:lnTo>
                  <a:lnTo>
                    <a:pt x="1570175" y="118560"/>
                  </a:lnTo>
                  <a:lnTo>
                    <a:pt x="1554769" y="119143"/>
                  </a:lnTo>
                  <a:lnTo>
                    <a:pt x="1539336" y="119552"/>
                  </a:lnTo>
                  <a:lnTo>
                    <a:pt x="1523229" y="119834"/>
                  </a:lnTo>
                  <a:lnTo>
                    <a:pt x="1506134" y="120032"/>
                  </a:lnTo>
                  <a:lnTo>
                    <a:pt x="1488060" y="120336"/>
                  </a:lnTo>
                  <a:lnTo>
                    <a:pt x="1469164" y="121072"/>
                  </a:lnTo>
                  <a:lnTo>
                    <a:pt x="1449632" y="122380"/>
                  </a:lnTo>
                  <a:lnTo>
                    <a:pt x="1429635" y="124073"/>
                  </a:lnTo>
                  <a:lnTo>
                    <a:pt x="1409305" y="125748"/>
                  </a:lnTo>
                  <a:lnTo>
                    <a:pt x="1388738" y="127168"/>
                  </a:lnTo>
                  <a:lnTo>
                    <a:pt x="1367843" y="128273"/>
                  </a:lnTo>
                  <a:lnTo>
                    <a:pt x="1346364" y="129089"/>
                  </a:lnTo>
                  <a:lnTo>
                    <a:pt x="1324223" y="129677"/>
                  </a:lnTo>
                  <a:lnTo>
                    <a:pt x="1302134" y="130258"/>
                  </a:lnTo>
                  <a:lnTo>
                    <a:pt x="1281442" y="131188"/>
                  </a:lnTo>
                  <a:lnTo>
                    <a:pt x="1262774" y="132630"/>
                  </a:lnTo>
                  <a:lnTo>
                    <a:pt x="1245612" y="134413"/>
                  </a:lnTo>
                  <a:lnTo>
                    <a:pt x="1228713" y="136150"/>
                  </a:lnTo>
                  <a:lnTo>
                    <a:pt x="1211295" y="137612"/>
                  </a:lnTo>
                  <a:lnTo>
                    <a:pt x="1192948" y="138745"/>
                  </a:lnTo>
                  <a:lnTo>
                    <a:pt x="1173393" y="139579"/>
                  </a:lnTo>
                  <a:lnTo>
                    <a:pt x="1152634" y="140180"/>
                  </a:lnTo>
                  <a:lnTo>
                    <a:pt x="1131012" y="140770"/>
                  </a:lnTo>
                  <a:lnTo>
                    <a:pt x="1109060" y="141706"/>
                  </a:lnTo>
                  <a:lnTo>
                    <a:pt x="1087125" y="143151"/>
                  </a:lnTo>
                  <a:lnTo>
                    <a:pt x="1065671" y="144937"/>
                  </a:lnTo>
                  <a:lnTo>
                    <a:pt x="1045340" y="146675"/>
                  </a:lnTo>
                  <a:lnTo>
                    <a:pt x="1026361" y="148143"/>
                  </a:lnTo>
                  <a:lnTo>
                    <a:pt x="1008312" y="149449"/>
                  </a:lnTo>
                  <a:lnTo>
                    <a:pt x="990344" y="150933"/>
                  </a:lnTo>
                  <a:lnTo>
                    <a:pt x="971958" y="152778"/>
                  </a:lnTo>
                  <a:lnTo>
                    <a:pt x="953335" y="154848"/>
                  </a:lnTo>
                  <a:lnTo>
                    <a:pt x="935124" y="156784"/>
                  </a:lnTo>
                  <a:lnTo>
                    <a:pt x="917672" y="158387"/>
                  </a:lnTo>
                  <a:lnTo>
                    <a:pt x="900527" y="159787"/>
                  </a:lnTo>
                  <a:lnTo>
                    <a:pt x="882657" y="161333"/>
                  </a:lnTo>
                  <a:lnTo>
                    <a:pt x="863526" y="163225"/>
                  </a:lnTo>
                  <a:lnTo>
                    <a:pt x="843252" y="165496"/>
                  </a:lnTo>
                  <a:lnTo>
                    <a:pt x="822332" y="168099"/>
                  </a:lnTo>
                  <a:lnTo>
                    <a:pt x="801152" y="170960"/>
                  </a:lnTo>
                  <a:lnTo>
                    <a:pt x="780234" y="173847"/>
                  </a:lnTo>
                  <a:lnTo>
                    <a:pt x="760276" y="176399"/>
                  </a:lnTo>
                  <a:lnTo>
                    <a:pt x="741564" y="178449"/>
                  </a:lnTo>
                  <a:lnTo>
                    <a:pt x="724035" y="180163"/>
                  </a:lnTo>
                  <a:lnTo>
                    <a:pt x="707483" y="181928"/>
                  </a:lnTo>
                  <a:lnTo>
                    <a:pt x="691675" y="183965"/>
                  </a:lnTo>
                  <a:lnTo>
                    <a:pt x="676411" y="186165"/>
                  </a:lnTo>
                  <a:lnTo>
                    <a:pt x="661532" y="188189"/>
                  </a:lnTo>
                  <a:lnTo>
                    <a:pt x="646909" y="189853"/>
                  </a:lnTo>
                  <a:lnTo>
                    <a:pt x="631967" y="191292"/>
                  </a:lnTo>
                  <a:lnTo>
                    <a:pt x="615724" y="192864"/>
                  </a:lnTo>
                  <a:lnTo>
                    <a:pt x="597765" y="194775"/>
                  </a:lnTo>
                  <a:lnTo>
                    <a:pt x="578651" y="197058"/>
                  </a:lnTo>
                  <a:lnTo>
                    <a:pt x="559590" y="199669"/>
                  </a:lnTo>
                  <a:lnTo>
                    <a:pt x="541278" y="202539"/>
                  </a:lnTo>
                  <a:lnTo>
                    <a:pt x="523408" y="205603"/>
                  </a:lnTo>
                  <a:lnTo>
                    <a:pt x="504978" y="208806"/>
                  </a:lnTo>
                  <a:lnTo>
                    <a:pt x="485444" y="212106"/>
                  </a:lnTo>
                  <a:lnTo>
                    <a:pt x="465223" y="215474"/>
                  </a:lnTo>
                  <a:lnTo>
                    <a:pt x="445394" y="218887"/>
                  </a:lnTo>
                  <a:lnTo>
                    <a:pt x="426570" y="222328"/>
                  </a:lnTo>
                  <a:lnTo>
                    <a:pt x="408861" y="225621"/>
                  </a:lnTo>
                  <a:lnTo>
                    <a:pt x="392134" y="228453"/>
                  </a:lnTo>
                  <a:lnTo>
                    <a:pt x="376184" y="230695"/>
                  </a:lnTo>
                  <a:lnTo>
                    <a:pt x="360811" y="232539"/>
                  </a:lnTo>
                  <a:lnTo>
                    <a:pt x="345854" y="234391"/>
                  </a:lnTo>
                  <a:lnTo>
                    <a:pt x="331189" y="236488"/>
                  </a:lnTo>
                  <a:lnTo>
                    <a:pt x="316726" y="238728"/>
                  </a:lnTo>
                  <a:lnTo>
                    <a:pt x="302401" y="240778"/>
                  </a:lnTo>
                  <a:lnTo>
                    <a:pt x="288170" y="242459"/>
                  </a:lnTo>
                  <a:lnTo>
                    <a:pt x="274003" y="243910"/>
                  </a:lnTo>
                  <a:lnTo>
                    <a:pt x="259878" y="245491"/>
                  </a:lnTo>
                  <a:lnTo>
                    <a:pt x="245782" y="247406"/>
                  </a:lnTo>
                  <a:lnTo>
                    <a:pt x="231705" y="249693"/>
                  </a:lnTo>
                  <a:lnTo>
                    <a:pt x="217641" y="252306"/>
                  </a:lnTo>
                  <a:lnTo>
                    <a:pt x="203582" y="255179"/>
                  </a:lnTo>
                  <a:lnTo>
                    <a:pt x="189359" y="258244"/>
                  </a:lnTo>
                  <a:lnTo>
                    <a:pt x="174665" y="261447"/>
                  </a:lnTo>
                  <a:lnTo>
                    <a:pt x="159373" y="264748"/>
                  </a:lnTo>
                  <a:lnTo>
                    <a:pt x="143679" y="268116"/>
                  </a:lnTo>
                  <a:lnTo>
                    <a:pt x="127991" y="271529"/>
                  </a:lnTo>
                  <a:lnTo>
                    <a:pt x="112544" y="274975"/>
                  </a:lnTo>
                  <a:lnTo>
                    <a:pt x="97239" y="278441"/>
                  </a:lnTo>
                  <a:lnTo>
                    <a:pt x="81744" y="281922"/>
                  </a:lnTo>
                  <a:lnTo>
                    <a:pt x="65897" y="285407"/>
                  </a:lnTo>
                  <a:lnTo>
                    <a:pt x="50435" y="288743"/>
                  </a:lnTo>
                  <a:lnTo>
                    <a:pt x="35384" y="291958"/>
                  </a:lnTo>
                  <a:lnTo>
                    <a:pt x="19420" y="295334"/>
                  </a:lnTo>
                  <a:lnTo>
                    <a:pt x="0" y="2994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601075" y="4074594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74844" y="0"/>
                  </a:lnTo>
                  <a:lnTo>
                    <a:pt x="160933" y="0"/>
                  </a:lnTo>
                  <a:lnTo>
                    <a:pt x="146440" y="0"/>
                  </a:lnTo>
                  <a:lnTo>
                    <a:pt x="131411" y="0"/>
                  </a:lnTo>
                  <a:lnTo>
                    <a:pt x="116234" y="0"/>
                  </a:lnTo>
                  <a:lnTo>
                    <a:pt x="101168" y="5"/>
                  </a:lnTo>
                  <a:lnTo>
                    <a:pt x="86303" y="178"/>
                  </a:lnTo>
                  <a:lnTo>
                    <a:pt x="71643" y="826"/>
                  </a:lnTo>
                  <a:lnTo>
                    <a:pt x="57173" y="2074"/>
                  </a:lnTo>
                  <a:lnTo>
                    <a:pt x="43459" y="3736"/>
                  </a:lnTo>
                  <a:lnTo>
                    <a:pt x="30305" y="5563"/>
                  </a:lnTo>
                  <a:lnTo>
                    <a:pt x="16552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3579689" y="347440"/>
            <a:ext cx="1042322" cy="473783"/>
            <a:chOff x="3579689" y="347440"/>
            <a:chExt cx="1042322" cy="473783"/>
          </a:xfrm>
        </p:grpSpPr>
        <p:sp>
          <p:nvSpPr>
            <p:cNvPr id="38" name="Freeform 37"/>
            <p:cNvSpPr/>
            <p:nvPr/>
          </p:nvSpPr>
          <p:spPr>
            <a:xfrm>
              <a:off x="3579689" y="347440"/>
              <a:ext cx="378457" cy="473783"/>
            </a:xfrm>
            <a:custGeom>
              <a:avLst/>
              <a:gdLst/>
              <a:ahLst/>
              <a:cxnLst/>
              <a:rect l="0" t="0" r="0" b="0"/>
              <a:pathLst>
                <a:path w="378457" h="473783">
                  <a:moveTo>
                    <a:pt x="0" y="473782"/>
                  </a:moveTo>
                  <a:lnTo>
                    <a:pt x="0" y="459180"/>
                  </a:lnTo>
                  <a:lnTo>
                    <a:pt x="0" y="445910"/>
                  </a:lnTo>
                  <a:lnTo>
                    <a:pt x="0" y="432708"/>
                  </a:lnTo>
                  <a:lnTo>
                    <a:pt x="0" y="419366"/>
                  </a:lnTo>
                  <a:lnTo>
                    <a:pt x="0" y="405858"/>
                  </a:lnTo>
                  <a:lnTo>
                    <a:pt x="0" y="392200"/>
                  </a:lnTo>
                  <a:lnTo>
                    <a:pt x="0" y="378261"/>
                  </a:lnTo>
                  <a:lnTo>
                    <a:pt x="0" y="363763"/>
                  </a:lnTo>
                  <a:lnTo>
                    <a:pt x="0" y="348597"/>
                  </a:lnTo>
                  <a:lnTo>
                    <a:pt x="0" y="332648"/>
                  </a:lnTo>
                  <a:lnTo>
                    <a:pt x="0" y="315725"/>
                  </a:lnTo>
                  <a:lnTo>
                    <a:pt x="0" y="297823"/>
                  </a:lnTo>
                  <a:lnTo>
                    <a:pt x="0" y="279241"/>
                  </a:lnTo>
                  <a:lnTo>
                    <a:pt x="0" y="260468"/>
                  </a:lnTo>
                  <a:lnTo>
                    <a:pt x="4" y="241806"/>
                  </a:lnTo>
                  <a:lnTo>
                    <a:pt x="177" y="223360"/>
                  </a:lnTo>
                  <a:lnTo>
                    <a:pt x="825" y="205135"/>
                  </a:lnTo>
                  <a:lnTo>
                    <a:pt x="2074" y="187097"/>
                  </a:lnTo>
                  <a:lnTo>
                    <a:pt x="3727" y="169204"/>
                  </a:lnTo>
                  <a:lnTo>
                    <a:pt x="5375" y="151416"/>
                  </a:lnTo>
                  <a:lnTo>
                    <a:pt x="6778" y="133709"/>
                  </a:lnTo>
                  <a:lnTo>
                    <a:pt x="7870" y="116222"/>
                  </a:lnTo>
                  <a:lnTo>
                    <a:pt x="8678" y="99247"/>
                  </a:lnTo>
                  <a:lnTo>
                    <a:pt x="9266" y="82929"/>
                  </a:lnTo>
                  <a:lnTo>
                    <a:pt x="10036" y="68211"/>
                  </a:lnTo>
                  <a:lnTo>
                    <a:pt x="12333" y="56930"/>
                  </a:lnTo>
                  <a:lnTo>
                    <a:pt x="17097" y="51035"/>
                  </a:lnTo>
                  <a:lnTo>
                    <a:pt x="22998" y="51105"/>
                  </a:lnTo>
                  <a:lnTo>
                    <a:pt x="28433" y="55326"/>
                  </a:lnTo>
                  <a:lnTo>
                    <a:pt x="33179" y="62816"/>
                  </a:lnTo>
                  <a:lnTo>
                    <a:pt x="37434" y="72992"/>
                  </a:lnTo>
                  <a:lnTo>
                    <a:pt x="41390" y="85276"/>
                  </a:lnTo>
                  <a:lnTo>
                    <a:pt x="45170" y="99138"/>
                  </a:lnTo>
                  <a:lnTo>
                    <a:pt x="48845" y="114132"/>
                  </a:lnTo>
                  <a:lnTo>
                    <a:pt x="52457" y="129594"/>
                  </a:lnTo>
                  <a:lnTo>
                    <a:pt x="56032" y="144663"/>
                  </a:lnTo>
                  <a:lnTo>
                    <a:pt x="59583" y="158906"/>
                  </a:lnTo>
                  <a:lnTo>
                    <a:pt x="63119" y="172265"/>
                  </a:lnTo>
                  <a:lnTo>
                    <a:pt x="66646" y="184859"/>
                  </a:lnTo>
                  <a:lnTo>
                    <a:pt x="70172" y="196862"/>
                  </a:lnTo>
                  <a:lnTo>
                    <a:pt x="73862" y="208756"/>
                  </a:lnTo>
                  <a:lnTo>
                    <a:pt x="78024" y="221283"/>
                  </a:lnTo>
                  <a:lnTo>
                    <a:pt x="82790" y="234797"/>
                  </a:lnTo>
                  <a:lnTo>
                    <a:pt x="88127" y="249301"/>
                  </a:lnTo>
                  <a:lnTo>
                    <a:pt x="93935" y="264641"/>
                  </a:lnTo>
                  <a:lnTo>
                    <a:pt x="100106" y="280624"/>
                  </a:lnTo>
                  <a:lnTo>
                    <a:pt x="106708" y="296915"/>
                  </a:lnTo>
                  <a:lnTo>
                    <a:pt x="113970" y="313070"/>
                  </a:lnTo>
                  <a:lnTo>
                    <a:pt x="121963" y="328858"/>
                  </a:lnTo>
                  <a:lnTo>
                    <a:pt x="130448" y="344237"/>
                  </a:lnTo>
                  <a:lnTo>
                    <a:pt x="138990" y="359257"/>
                  </a:lnTo>
                  <a:lnTo>
                    <a:pt x="147332" y="373984"/>
                  </a:lnTo>
                  <a:lnTo>
                    <a:pt x="155561" y="388163"/>
                  </a:lnTo>
                  <a:lnTo>
                    <a:pt x="163999" y="401240"/>
                  </a:lnTo>
                  <a:lnTo>
                    <a:pt x="172824" y="412995"/>
                  </a:lnTo>
                  <a:lnTo>
                    <a:pt x="182056" y="423364"/>
                  </a:lnTo>
                  <a:lnTo>
                    <a:pt x="191640" y="432266"/>
                  </a:lnTo>
                  <a:lnTo>
                    <a:pt x="201498" y="439800"/>
                  </a:lnTo>
                  <a:lnTo>
                    <a:pt x="211560" y="445877"/>
                  </a:lnTo>
                  <a:lnTo>
                    <a:pt x="221768" y="450145"/>
                  </a:lnTo>
                  <a:lnTo>
                    <a:pt x="232074" y="452569"/>
                  </a:lnTo>
                  <a:lnTo>
                    <a:pt x="242281" y="453232"/>
                  </a:lnTo>
                  <a:lnTo>
                    <a:pt x="252061" y="452165"/>
                  </a:lnTo>
                  <a:lnTo>
                    <a:pt x="261274" y="449555"/>
                  </a:lnTo>
                  <a:lnTo>
                    <a:pt x="270105" y="445533"/>
                  </a:lnTo>
                  <a:lnTo>
                    <a:pt x="278954" y="440093"/>
                  </a:lnTo>
                  <a:lnTo>
                    <a:pt x="288055" y="433362"/>
                  </a:lnTo>
                  <a:lnTo>
                    <a:pt x="297304" y="425572"/>
                  </a:lnTo>
                  <a:lnTo>
                    <a:pt x="306368" y="416974"/>
                  </a:lnTo>
                  <a:lnTo>
                    <a:pt x="315055" y="407784"/>
                  </a:lnTo>
                  <a:lnTo>
                    <a:pt x="323176" y="398173"/>
                  </a:lnTo>
                  <a:lnTo>
                    <a:pt x="330478" y="388269"/>
                  </a:lnTo>
                  <a:lnTo>
                    <a:pt x="336904" y="378158"/>
                  </a:lnTo>
                  <a:lnTo>
                    <a:pt x="342557" y="367742"/>
                  </a:lnTo>
                  <a:lnTo>
                    <a:pt x="347596" y="356756"/>
                  </a:lnTo>
                  <a:lnTo>
                    <a:pt x="352175" y="345098"/>
                  </a:lnTo>
                  <a:lnTo>
                    <a:pt x="356422" y="332657"/>
                  </a:lnTo>
                  <a:lnTo>
                    <a:pt x="360436" y="319241"/>
                  </a:lnTo>
                  <a:lnTo>
                    <a:pt x="364282" y="304842"/>
                  </a:lnTo>
                  <a:lnTo>
                    <a:pt x="367849" y="289595"/>
                  </a:lnTo>
                  <a:lnTo>
                    <a:pt x="370866" y="273683"/>
                  </a:lnTo>
                  <a:lnTo>
                    <a:pt x="373227" y="257276"/>
                  </a:lnTo>
                  <a:lnTo>
                    <a:pt x="374981" y="240513"/>
                  </a:lnTo>
                  <a:lnTo>
                    <a:pt x="376240" y="223501"/>
                  </a:lnTo>
                  <a:lnTo>
                    <a:pt x="377125" y="206317"/>
                  </a:lnTo>
                  <a:lnTo>
                    <a:pt x="377737" y="189014"/>
                  </a:lnTo>
                  <a:lnTo>
                    <a:pt x="378156" y="171632"/>
                  </a:lnTo>
                  <a:lnTo>
                    <a:pt x="378436" y="154199"/>
                  </a:lnTo>
                  <a:lnTo>
                    <a:pt x="378456" y="136899"/>
                  </a:lnTo>
                  <a:lnTo>
                    <a:pt x="377937" y="120049"/>
                  </a:lnTo>
                  <a:lnTo>
                    <a:pt x="376771" y="103792"/>
                  </a:lnTo>
                  <a:lnTo>
                    <a:pt x="375004" y="88265"/>
                  </a:lnTo>
                  <a:lnTo>
                    <a:pt x="372746" y="73678"/>
                  </a:lnTo>
                  <a:lnTo>
                    <a:pt x="370121" y="60058"/>
                  </a:lnTo>
                  <a:lnTo>
                    <a:pt x="367382" y="47537"/>
                  </a:lnTo>
                  <a:lnTo>
                    <a:pt x="364640" y="35097"/>
                  </a:lnTo>
                  <a:lnTo>
                    <a:pt x="361659" y="20529"/>
                  </a:lnTo>
                  <a:lnTo>
                    <a:pt x="35796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984480" y="591001"/>
              <a:ext cx="205863" cy="174705"/>
            </a:xfrm>
            <a:custGeom>
              <a:avLst/>
              <a:gdLst/>
              <a:ahLst/>
              <a:cxnLst/>
              <a:rect l="0" t="0" r="0" b="0"/>
              <a:pathLst>
                <a:path w="205863" h="174705">
                  <a:moveTo>
                    <a:pt x="121634" y="61765"/>
                  </a:moveTo>
                  <a:lnTo>
                    <a:pt x="118633" y="53031"/>
                  </a:lnTo>
                  <a:lnTo>
                    <a:pt x="115210" y="45325"/>
                  </a:lnTo>
                  <a:lnTo>
                    <a:pt x="111014" y="37922"/>
                  </a:lnTo>
                  <a:lnTo>
                    <a:pt x="106114" y="30661"/>
                  </a:lnTo>
                  <a:lnTo>
                    <a:pt x="100633" y="23483"/>
                  </a:lnTo>
                  <a:lnTo>
                    <a:pt x="94693" y="16371"/>
                  </a:lnTo>
                  <a:lnTo>
                    <a:pt x="88085" y="9799"/>
                  </a:lnTo>
                  <a:lnTo>
                    <a:pt x="80290" y="4677"/>
                  </a:lnTo>
                  <a:lnTo>
                    <a:pt x="71129" y="1391"/>
                  </a:lnTo>
                  <a:lnTo>
                    <a:pt x="61045" y="0"/>
                  </a:lnTo>
                  <a:lnTo>
                    <a:pt x="50892" y="504"/>
                  </a:lnTo>
                  <a:lnTo>
                    <a:pt x="41181" y="2706"/>
                  </a:lnTo>
                  <a:lnTo>
                    <a:pt x="32222" y="6607"/>
                  </a:lnTo>
                  <a:lnTo>
                    <a:pt x="24284" y="12490"/>
                  </a:lnTo>
                  <a:lnTo>
                    <a:pt x="17400" y="20333"/>
                  </a:lnTo>
                  <a:lnTo>
                    <a:pt x="11591" y="29851"/>
                  </a:lnTo>
                  <a:lnTo>
                    <a:pt x="6973" y="40681"/>
                  </a:lnTo>
                  <a:lnTo>
                    <a:pt x="3495" y="52478"/>
                  </a:lnTo>
                  <a:lnTo>
                    <a:pt x="1140" y="64805"/>
                  </a:lnTo>
                  <a:lnTo>
                    <a:pt x="0" y="77145"/>
                  </a:lnTo>
                  <a:lnTo>
                    <a:pt x="9" y="89219"/>
                  </a:lnTo>
                  <a:lnTo>
                    <a:pt x="979" y="100951"/>
                  </a:lnTo>
                  <a:lnTo>
                    <a:pt x="2693" y="112370"/>
                  </a:lnTo>
                  <a:lnTo>
                    <a:pt x="4960" y="123531"/>
                  </a:lnTo>
                  <a:lnTo>
                    <a:pt x="7785" y="134333"/>
                  </a:lnTo>
                  <a:lnTo>
                    <a:pt x="11359" y="144521"/>
                  </a:lnTo>
                  <a:lnTo>
                    <a:pt x="15736" y="153993"/>
                  </a:lnTo>
                  <a:lnTo>
                    <a:pt x="21150" y="162320"/>
                  </a:lnTo>
                  <a:lnTo>
                    <a:pt x="28073" y="168704"/>
                  </a:lnTo>
                  <a:lnTo>
                    <a:pt x="36616" y="172873"/>
                  </a:lnTo>
                  <a:lnTo>
                    <a:pt x="46268" y="174704"/>
                  </a:lnTo>
                  <a:lnTo>
                    <a:pt x="56125" y="173971"/>
                  </a:lnTo>
                  <a:lnTo>
                    <a:pt x="65634" y="170806"/>
                  </a:lnTo>
                  <a:lnTo>
                    <a:pt x="74456" y="165446"/>
                  </a:lnTo>
                  <a:lnTo>
                    <a:pt x="82301" y="158044"/>
                  </a:lnTo>
                  <a:lnTo>
                    <a:pt x="89123" y="148885"/>
                  </a:lnTo>
                  <a:lnTo>
                    <a:pt x="94889" y="138333"/>
                  </a:lnTo>
                  <a:lnTo>
                    <a:pt x="99481" y="126735"/>
                  </a:lnTo>
                  <a:lnTo>
                    <a:pt x="102959" y="114412"/>
                  </a:lnTo>
                  <a:lnTo>
                    <a:pt x="106028" y="102753"/>
                  </a:lnTo>
                  <a:lnTo>
                    <a:pt x="109748" y="95329"/>
                  </a:lnTo>
                  <a:lnTo>
                    <a:pt x="113987" y="94029"/>
                  </a:lnTo>
                  <a:lnTo>
                    <a:pt x="118019" y="97006"/>
                  </a:lnTo>
                  <a:lnTo>
                    <a:pt x="121934" y="102491"/>
                  </a:lnTo>
                  <a:lnTo>
                    <a:pt x="126157" y="109198"/>
                  </a:lnTo>
                  <a:lnTo>
                    <a:pt x="130916" y="116387"/>
                  </a:lnTo>
                  <a:lnTo>
                    <a:pt x="136391" y="123547"/>
                  </a:lnTo>
                  <a:lnTo>
                    <a:pt x="142810" y="130225"/>
                  </a:lnTo>
                  <a:lnTo>
                    <a:pt x="150194" y="136236"/>
                  </a:lnTo>
                  <a:lnTo>
                    <a:pt x="158340" y="141264"/>
                  </a:lnTo>
                  <a:lnTo>
                    <a:pt x="167930" y="145148"/>
                  </a:lnTo>
                  <a:lnTo>
                    <a:pt x="182040" y="147108"/>
                  </a:lnTo>
                  <a:lnTo>
                    <a:pt x="205862" y="1459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200870" y="570857"/>
              <a:ext cx="421141" cy="206300"/>
            </a:xfrm>
            <a:custGeom>
              <a:avLst/>
              <a:gdLst/>
              <a:ahLst/>
              <a:cxnLst/>
              <a:rect l="0" t="0" r="0" b="0"/>
              <a:pathLst>
                <a:path w="421141" h="206300">
                  <a:moveTo>
                    <a:pt x="0" y="60852"/>
                  </a:moveTo>
                  <a:lnTo>
                    <a:pt x="67" y="75387"/>
                  </a:lnTo>
                  <a:lnTo>
                    <a:pt x="708" y="88018"/>
                  </a:lnTo>
                  <a:lnTo>
                    <a:pt x="1999" y="99927"/>
                  </a:lnTo>
                  <a:lnTo>
                    <a:pt x="3686" y="111582"/>
                  </a:lnTo>
                  <a:lnTo>
                    <a:pt x="5355" y="123423"/>
                  </a:lnTo>
                  <a:lnTo>
                    <a:pt x="6771" y="135557"/>
                  </a:lnTo>
                  <a:lnTo>
                    <a:pt x="7965" y="144293"/>
                  </a:lnTo>
                  <a:lnTo>
                    <a:pt x="8955" y="145118"/>
                  </a:lnTo>
                  <a:lnTo>
                    <a:pt x="9607" y="139635"/>
                  </a:lnTo>
                  <a:lnTo>
                    <a:pt x="9820" y="130300"/>
                  </a:lnTo>
                  <a:lnTo>
                    <a:pt x="9392" y="119195"/>
                  </a:lnTo>
                  <a:lnTo>
                    <a:pt x="8274" y="107535"/>
                  </a:lnTo>
                  <a:lnTo>
                    <a:pt x="6866" y="95866"/>
                  </a:lnTo>
                  <a:lnTo>
                    <a:pt x="5910" y="84384"/>
                  </a:lnTo>
                  <a:lnTo>
                    <a:pt x="5786" y="73124"/>
                  </a:lnTo>
                  <a:lnTo>
                    <a:pt x="6534" y="62061"/>
                  </a:lnTo>
                  <a:lnTo>
                    <a:pt x="8033" y="51152"/>
                  </a:lnTo>
                  <a:lnTo>
                    <a:pt x="10126" y="40377"/>
                  </a:lnTo>
                  <a:lnTo>
                    <a:pt x="12989" y="30357"/>
                  </a:lnTo>
                  <a:lnTo>
                    <a:pt x="17113" y="22298"/>
                  </a:lnTo>
                  <a:lnTo>
                    <a:pt x="22660" y="16707"/>
                  </a:lnTo>
                  <a:lnTo>
                    <a:pt x="29333" y="13770"/>
                  </a:lnTo>
                  <a:lnTo>
                    <a:pt x="36575" y="13686"/>
                  </a:lnTo>
                  <a:lnTo>
                    <a:pt x="44000" y="16262"/>
                  </a:lnTo>
                  <a:lnTo>
                    <a:pt x="51425" y="21041"/>
                  </a:lnTo>
                  <a:lnTo>
                    <a:pt x="58783" y="27512"/>
                  </a:lnTo>
                  <a:lnTo>
                    <a:pt x="66057" y="35224"/>
                  </a:lnTo>
                  <a:lnTo>
                    <a:pt x="73093" y="43820"/>
                  </a:lnTo>
                  <a:lnTo>
                    <a:pt x="79599" y="53033"/>
                  </a:lnTo>
                  <a:lnTo>
                    <a:pt x="85459" y="62672"/>
                  </a:lnTo>
                  <a:lnTo>
                    <a:pt x="90717" y="72600"/>
                  </a:lnTo>
                  <a:lnTo>
                    <a:pt x="95484" y="82725"/>
                  </a:lnTo>
                  <a:lnTo>
                    <a:pt x="99883" y="92912"/>
                  </a:lnTo>
                  <a:lnTo>
                    <a:pt x="104228" y="100622"/>
                  </a:lnTo>
                  <a:lnTo>
                    <a:pt x="108252" y="102534"/>
                  </a:lnTo>
                  <a:lnTo>
                    <a:pt x="111107" y="99305"/>
                  </a:lnTo>
                  <a:lnTo>
                    <a:pt x="112908" y="92444"/>
                  </a:lnTo>
                  <a:lnTo>
                    <a:pt x="114178" y="83316"/>
                  </a:lnTo>
                  <a:lnTo>
                    <a:pt x="115497" y="73056"/>
                  </a:lnTo>
                  <a:lnTo>
                    <a:pt x="117169" y="62348"/>
                  </a:lnTo>
                  <a:lnTo>
                    <a:pt x="119426" y="51682"/>
                  </a:lnTo>
                  <a:lnTo>
                    <a:pt x="122535" y="41500"/>
                  </a:lnTo>
                  <a:lnTo>
                    <a:pt x="126555" y="31991"/>
                  </a:lnTo>
                  <a:lnTo>
                    <a:pt x="131540" y="23619"/>
                  </a:lnTo>
                  <a:lnTo>
                    <a:pt x="137634" y="17195"/>
                  </a:lnTo>
                  <a:lnTo>
                    <a:pt x="144801" y="12994"/>
                  </a:lnTo>
                  <a:lnTo>
                    <a:pt x="152715" y="11139"/>
                  </a:lnTo>
                  <a:lnTo>
                    <a:pt x="160865" y="11855"/>
                  </a:lnTo>
                  <a:lnTo>
                    <a:pt x="168931" y="15004"/>
                  </a:lnTo>
                  <a:lnTo>
                    <a:pt x="176632" y="20183"/>
                  </a:lnTo>
                  <a:lnTo>
                    <a:pt x="183651" y="26931"/>
                  </a:lnTo>
                  <a:lnTo>
                    <a:pt x="189884" y="34837"/>
                  </a:lnTo>
                  <a:lnTo>
                    <a:pt x="195237" y="43734"/>
                  </a:lnTo>
                  <a:lnTo>
                    <a:pt x="199543" y="53682"/>
                  </a:lnTo>
                  <a:lnTo>
                    <a:pt x="202817" y="64627"/>
                  </a:lnTo>
                  <a:lnTo>
                    <a:pt x="205373" y="76248"/>
                  </a:lnTo>
                  <a:lnTo>
                    <a:pt x="207713" y="88048"/>
                  </a:lnTo>
                  <a:lnTo>
                    <a:pt x="210140" y="99731"/>
                  </a:lnTo>
                  <a:lnTo>
                    <a:pt x="212603" y="111355"/>
                  </a:lnTo>
                  <a:lnTo>
                    <a:pt x="214804" y="123227"/>
                  </a:lnTo>
                  <a:lnTo>
                    <a:pt x="216595" y="135479"/>
                  </a:lnTo>
                  <a:lnTo>
                    <a:pt x="218456" y="146943"/>
                  </a:lnTo>
                  <a:lnTo>
                    <a:pt x="221284" y="154143"/>
                  </a:lnTo>
                  <a:lnTo>
                    <a:pt x="224915" y="155259"/>
                  </a:lnTo>
                  <a:lnTo>
                    <a:pt x="228572" y="152159"/>
                  </a:lnTo>
                  <a:lnTo>
                    <a:pt x="232264" y="146597"/>
                  </a:lnTo>
                  <a:lnTo>
                    <a:pt x="236357" y="139843"/>
                  </a:lnTo>
                  <a:lnTo>
                    <a:pt x="241037" y="132623"/>
                  </a:lnTo>
                  <a:lnTo>
                    <a:pt x="246466" y="125445"/>
                  </a:lnTo>
                  <a:lnTo>
                    <a:pt x="252855" y="118756"/>
                  </a:lnTo>
                  <a:lnTo>
                    <a:pt x="260230" y="112733"/>
                  </a:lnTo>
                  <a:lnTo>
                    <a:pt x="268620" y="107514"/>
                  </a:lnTo>
                  <a:lnTo>
                    <a:pt x="278154" y="103296"/>
                  </a:lnTo>
                  <a:lnTo>
                    <a:pt x="288785" y="100080"/>
                  </a:lnTo>
                  <a:lnTo>
                    <a:pt x="300177" y="97561"/>
                  </a:lnTo>
                  <a:lnTo>
                    <a:pt x="311815" y="95247"/>
                  </a:lnTo>
                  <a:lnTo>
                    <a:pt x="323372" y="92822"/>
                  </a:lnTo>
                  <a:lnTo>
                    <a:pt x="334402" y="89851"/>
                  </a:lnTo>
                  <a:lnTo>
                    <a:pt x="344275" y="85713"/>
                  </a:lnTo>
                  <a:lnTo>
                    <a:pt x="352754" y="80176"/>
                  </a:lnTo>
                  <a:lnTo>
                    <a:pt x="359617" y="73184"/>
                  </a:lnTo>
                  <a:lnTo>
                    <a:pt x="364486" y="64670"/>
                  </a:lnTo>
                  <a:lnTo>
                    <a:pt x="367349" y="54767"/>
                  </a:lnTo>
                  <a:lnTo>
                    <a:pt x="368324" y="44052"/>
                  </a:lnTo>
                  <a:lnTo>
                    <a:pt x="367475" y="33409"/>
                  </a:lnTo>
                  <a:lnTo>
                    <a:pt x="365010" y="23346"/>
                  </a:lnTo>
                  <a:lnTo>
                    <a:pt x="360918" y="14475"/>
                  </a:lnTo>
                  <a:lnTo>
                    <a:pt x="354898" y="7654"/>
                  </a:lnTo>
                  <a:lnTo>
                    <a:pt x="346965" y="3147"/>
                  </a:lnTo>
                  <a:lnTo>
                    <a:pt x="337554" y="731"/>
                  </a:lnTo>
                  <a:lnTo>
                    <a:pt x="327329" y="0"/>
                  </a:lnTo>
                  <a:lnTo>
                    <a:pt x="316754" y="547"/>
                  </a:lnTo>
                  <a:lnTo>
                    <a:pt x="306233" y="2349"/>
                  </a:lnTo>
                  <a:lnTo>
                    <a:pt x="296176" y="5752"/>
                  </a:lnTo>
                  <a:lnTo>
                    <a:pt x="286754" y="10815"/>
                  </a:lnTo>
                  <a:lnTo>
                    <a:pt x="278106" y="17331"/>
                  </a:lnTo>
                  <a:lnTo>
                    <a:pt x="270436" y="25000"/>
                  </a:lnTo>
                  <a:lnTo>
                    <a:pt x="263760" y="33536"/>
                  </a:lnTo>
                  <a:lnTo>
                    <a:pt x="258105" y="42859"/>
                  </a:lnTo>
                  <a:lnTo>
                    <a:pt x="253596" y="53096"/>
                  </a:lnTo>
                  <a:lnTo>
                    <a:pt x="250195" y="64235"/>
                  </a:lnTo>
                  <a:lnTo>
                    <a:pt x="247893" y="75985"/>
                  </a:lnTo>
                  <a:lnTo>
                    <a:pt x="246788" y="87872"/>
                  </a:lnTo>
                  <a:lnTo>
                    <a:pt x="246822" y="99609"/>
                  </a:lnTo>
                  <a:lnTo>
                    <a:pt x="247810" y="111100"/>
                  </a:lnTo>
                  <a:lnTo>
                    <a:pt x="249534" y="122349"/>
                  </a:lnTo>
                  <a:lnTo>
                    <a:pt x="251808" y="133393"/>
                  </a:lnTo>
                  <a:lnTo>
                    <a:pt x="254639" y="144114"/>
                  </a:lnTo>
                  <a:lnTo>
                    <a:pt x="258216" y="154248"/>
                  </a:lnTo>
                  <a:lnTo>
                    <a:pt x="262590" y="163693"/>
                  </a:lnTo>
                  <a:lnTo>
                    <a:pt x="267833" y="172341"/>
                  </a:lnTo>
                  <a:lnTo>
                    <a:pt x="274110" y="180005"/>
                  </a:lnTo>
                  <a:lnTo>
                    <a:pt x="281413" y="186673"/>
                  </a:lnTo>
                  <a:lnTo>
                    <a:pt x="289759" y="192321"/>
                  </a:lnTo>
                  <a:lnTo>
                    <a:pt x="299265" y="196824"/>
                  </a:lnTo>
                  <a:lnTo>
                    <a:pt x="309886" y="200226"/>
                  </a:lnTo>
                  <a:lnTo>
                    <a:pt x="321612" y="202698"/>
                  </a:lnTo>
                  <a:lnTo>
                    <a:pt x="334539" y="204449"/>
                  </a:lnTo>
                  <a:lnTo>
                    <a:pt x="348588" y="205662"/>
                  </a:lnTo>
                  <a:lnTo>
                    <a:pt x="363004" y="206299"/>
                  </a:lnTo>
                  <a:lnTo>
                    <a:pt x="377966" y="206060"/>
                  </a:lnTo>
                  <a:lnTo>
                    <a:pt x="395905" y="203810"/>
                  </a:lnTo>
                  <a:lnTo>
                    <a:pt x="421140" y="1977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4874694" y="326383"/>
            <a:ext cx="4565508" cy="642239"/>
            <a:chOff x="4874694" y="326383"/>
            <a:chExt cx="4565508" cy="642239"/>
          </a:xfrm>
        </p:grpSpPr>
        <p:sp>
          <p:nvSpPr>
            <p:cNvPr id="42" name="Freeform 41"/>
            <p:cNvSpPr/>
            <p:nvPr/>
          </p:nvSpPr>
          <p:spPr>
            <a:xfrm>
              <a:off x="5001036" y="326383"/>
              <a:ext cx="21058" cy="442198"/>
            </a:xfrm>
            <a:custGeom>
              <a:avLst/>
              <a:gdLst/>
              <a:ahLst/>
              <a:cxnLst/>
              <a:rect l="0" t="0" r="0" b="0"/>
              <a:pathLst>
                <a:path w="21058" h="442198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5" y="38456"/>
                  </a:lnTo>
                  <a:lnTo>
                    <a:pt x="178" y="53818"/>
                  </a:lnTo>
                  <a:lnTo>
                    <a:pt x="826" y="69166"/>
                  </a:lnTo>
                  <a:lnTo>
                    <a:pt x="2075" y="83800"/>
                  </a:lnTo>
                  <a:lnTo>
                    <a:pt x="3727" y="97696"/>
                  </a:lnTo>
                  <a:lnTo>
                    <a:pt x="5376" y="111234"/>
                  </a:lnTo>
                  <a:lnTo>
                    <a:pt x="6783" y="124700"/>
                  </a:lnTo>
                  <a:lnTo>
                    <a:pt x="8048" y="138065"/>
                  </a:lnTo>
                  <a:lnTo>
                    <a:pt x="9505" y="151059"/>
                  </a:lnTo>
                  <a:lnTo>
                    <a:pt x="11332" y="163553"/>
                  </a:lnTo>
                  <a:lnTo>
                    <a:pt x="13388" y="175726"/>
                  </a:lnTo>
                  <a:lnTo>
                    <a:pt x="15316" y="187967"/>
                  </a:lnTo>
                  <a:lnTo>
                    <a:pt x="16911" y="200508"/>
                  </a:lnTo>
                  <a:lnTo>
                    <a:pt x="18133" y="213729"/>
                  </a:lnTo>
                  <a:lnTo>
                    <a:pt x="19029" y="228207"/>
                  </a:lnTo>
                  <a:lnTo>
                    <a:pt x="19666" y="244132"/>
                  </a:lnTo>
                  <a:lnTo>
                    <a:pt x="20110" y="261049"/>
                  </a:lnTo>
                  <a:lnTo>
                    <a:pt x="20417" y="278089"/>
                  </a:lnTo>
                  <a:lnTo>
                    <a:pt x="20625" y="294736"/>
                  </a:lnTo>
                  <a:lnTo>
                    <a:pt x="20767" y="310996"/>
                  </a:lnTo>
                  <a:lnTo>
                    <a:pt x="20863" y="327207"/>
                  </a:lnTo>
                  <a:lnTo>
                    <a:pt x="20926" y="343583"/>
                  </a:lnTo>
                  <a:lnTo>
                    <a:pt x="20970" y="360015"/>
                  </a:lnTo>
                  <a:lnTo>
                    <a:pt x="21003" y="378061"/>
                  </a:lnTo>
                  <a:lnTo>
                    <a:pt x="21031" y="402667"/>
                  </a:lnTo>
                  <a:lnTo>
                    <a:pt x="21057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874694" y="505367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219892" y="2867"/>
                  </a:lnTo>
                  <a:lnTo>
                    <a:pt x="208763" y="5009"/>
                  </a:lnTo>
                  <a:lnTo>
                    <a:pt x="197165" y="6617"/>
                  </a:lnTo>
                  <a:lnTo>
                    <a:pt x="185004" y="7970"/>
                  </a:lnTo>
                  <a:lnTo>
                    <a:pt x="172344" y="9467"/>
                  </a:lnTo>
                  <a:lnTo>
                    <a:pt x="159287" y="11313"/>
                  </a:lnTo>
                  <a:lnTo>
                    <a:pt x="145935" y="13380"/>
                  </a:lnTo>
                  <a:lnTo>
                    <a:pt x="132370" y="15313"/>
                  </a:lnTo>
                  <a:lnTo>
                    <a:pt x="118655" y="16913"/>
                  </a:lnTo>
                  <a:lnTo>
                    <a:pt x="104836" y="18310"/>
                  </a:lnTo>
                  <a:lnTo>
                    <a:pt x="90946" y="19854"/>
                  </a:lnTo>
                  <a:lnTo>
                    <a:pt x="77017" y="21740"/>
                  </a:lnTo>
                  <a:lnTo>
                    <a:pt x="63284" y="23847"/>
                  </a:lnTo>
                  <a:lnTo>
                    <a:pt x="48634" y="26029"/>
                  </a:lnTo>
                  <a:lnTo>
                    <a:pt x="29542" y="2848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137906" y="326383"/>
              <a:ext cx="157929" cy="421141"/>
            </a:xfrm>
            <a:custGeom>
              <a:avLst/>
              <a:gdLst/>
              <a:ahLst/>
              <a:cxnLst/>
              <a:rect l="0" t="0" r="0" b="0"/>
              <a:pathLst>
                <a:path w="157929" h="421141">
                  <a:moveTo>
                    <a:pt x="0" y="0"/>
                  </a:moveTo>
                  <a:lnTo>
                    <a:pt x="1" y="11802"/>
                  </a:lnTo>
                  <a:lnTo>
                    <a:pt x="1" y="23571"/>
                  </a:lnTo>
                  <a:lnTo>
                    <a:pt x="5" y="36471"/>
                  </a:lnTo>
                  <a:lnTo>
                    <a:pt x="178" y="50664"/>
                  </a:lnTo>
                  <a:lnTo>
                    <a:pt x="826" y="66289"/>
                  </a:lnTo>
                  <a:lnTo>
                    <a:pt x="2075" y="83265"/>
                  </a:lnTo>
                  <a:lnTo>
                    <a:pt x="3728" y="101366"/>
                  </a:lnTo>
                  <a:lnTo>
                    <a:pt x="5376" y="120335"/>
                  </a:lnTo>
                  <a:lnTo>
                    <a:pt x="6779" y="139941"/>
                  </a:lnTo>
                  <a:lnTo>
                    <a:pt x="7872" y="160003"/>
                  </a:lnTo>
                  <a:lnTo>
                    <a:pt x="8679" y="180382"/>
                  </a:lnTo>
                  <a:lnTo>
                    <a:pt x="9262" y="200966"/>
                  </a:lnTo>
                  <a:lnTo>
                    <a:pt x="9839" y="221195"/>
                  </a:lnTo>
                  <a:lnTo>
                    <a:pt x="10767" y="240099"/>
                  </a:lnTo>
                  <a:lnTo>
                    <a:pt x="12207" y="257266"/>
                  </a:lnTo>
                  <a:lnTo>
                    <a:pt x="13989" y="273099"/>
                  </a:lnTo>
                  <a:lnTo>
                    <a:pt x="15725" y="288500"/>
                  </a:lnTo>
                  <a:lnTo>
                    <a:pt x="17187" y="304049"/>
                  </a:lnTo>
                  <a:lnTo>
                    <a:pt x="18319" y="319802"/>
                  </a:lnTo>
                  <a:lnTo>
                    <a:pt x="19154" y="335471"/>
                  </a:lnTo>
                  <a:lnTo>
                    <a:pt x="19750" y="350873"/>
                  </a:lnTo>
                  <a:lnTo>
                    <a:pt x="20166" y="365963"/>
                  </a:lnTo>
                  <a:lnTo>
                    <a:pt x="20454" y="380774"/>
                  </a:lnTo>
                  <a:lnTo>
                    <a:pt x="20639" y="395334"/>
                  </a:lnTo>
                  <a:lnTo>
                    <a:pt x="20320" y="408575"/>
                  </a:lnTo>
                  <a:lnTo>
                    <a:pt x="18865" y="416988"/>
                  </a:lnTo>
                  <a:lnTo>
                    <a:pt x="16727" y="418428"/>
                  </a:lnTo>
                  <a:lnTo>
                    <a:pt x="14863" y="414675"/>
                  </a:lnTo>
                  <a:lnTo>
                    <a:pt x="13660" y="407306"/>
                  </a:lnTo>
                  <a:lnTo>
                    <a:pt x="13349" y="397175"/>
                  </a:lnTo>
                  <a:lnTo>
                    <a:pt x="13949" y="384919"/>
                  </a:lnTo>
                  <a:lnTo>
                    <a:pt x="15332" y="371078"/>
                  </a:lnTo>
                  <a:lnTo>
                    <a:pt x="17332" y="356091"/>
                  </a:lnTo>
                  <a:lnTo>
                    <a:pt x="19793" y="340310"/>
                  </a:lnTo>
                  <a:lnTo>
                    <a:pt x="22751" y="324471"/>
                  </a:lnTo>
                  <a:lnTo>
                    <a:pt x="26414" y="309673"/>
                  </a:lnTo>
                  <a:lnTo>
                    <a:pt x="30850" y="296440"/>
                  </a:lnTo>
                  <a:lnTo>
                    <a:pt x="36305" y="285251"/>
                  </a:lnTo>
                  <a:lnTo>
                    <a:pt x="43256" y="276782"/>
                  </a:lnTo>
                  <a:lnTo>
                    <a:pt x="51817" y="271130"/>
                  </a:lnTo>
                  <a:lnTo>
                    <a:pt x="61482" y="268096"/>
                  </a:lnTo>
                  <a:lnTo>
                    <a:pt x="71346" y="267473"/>
                  </a:lnTo>
                  <a:lnTo>
                    <a:pt x="80861" y="268902"/>
                  </a:lnTo>
                  <a:lnTo>
                    <a:pt x="89685" y="272110"/>
                  </a:lnTo>
                  <a:lnTo>
                    <a:pt x="97533" y="276995"/>
                  </a:lnTo>
                  <a:lnTo>
                    <a:pt x="104366" y="283354"/>
                  </a:lnTo>
                  <a:lnTo>
                    <a:pt x="110480" y="291061"/>
                  </a:lnTo>
                  <a:lnTo>
                    <a:pt x="116368" y="300136"/>
                  </a:lnTo>
                  <a:lnTo>
                    <a:pt x="122334" y="310460"/>
                  </a:lnTo>
                  <a:lnTo>
                    <a:pt x="128327" y="321647"/>
                  </a:lnTo>
                  <a:lnTo>
                    <a:pt x="134053" y="333148"/>
                  </a:lnTo>
                  <a:lnTo>
                    <a:pt x="139346" y="344622"/>
                  </a:lnTo>
                  <a:lnTo>
                    <a:pt x="144051" y="356061"/>
                  </a:lnTo>
                  <a:lnTo>
                    <a:pt x="148407" y="369128"/>
                  </a:lnTo>
                  <a:lnTo>
                    <a:pt x="152796" y="388319"/>
                  </a:lnTo>
                  <a:lnTo>
                    <a:pt x="157928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369533" y="631709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8" y="46447"/>
                  </a:lnTo>
                  <a:lnTo>
                    <a:pt x="826" y="58458"/>
                  </a:lnTo>
                  <a:lnTo>
                    <a:pt x="2075" y="70252"/>
                  </a:lnTo>
                  <a:lnTo>
                    <a:pt x="3736" y="81501"/>
                  </a:lnTo>
                  <a:lnTo>
                    <a:pt x="5563" y="92926"/>
                  </a:lnTo>
                  <a:lnTo>
                    <a:pt x="7717" y="106648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348477" y="463253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474818" y="579020"/>
              <a:ext cx="126343" cy="147447"/>
            </a:xfrm>
            <a:custGeom>
              <a:avLst/>
              <a:gdLst/>
              <a:ahLst/>
              <a:cxnLst/>
              <a:rect l="0" t="0" r="0" b="0"/>
              <a:pathLst>
                <a:path w="126343" h="147447">
                  <a:moveTo>
                    <a:pt x="0" y="21104"/>
                  </a:moveTo>
                  <a:lnTo>
                    <a:pt x="2867" y="30039"/>
                  </a:lnTo>
                  <a:lnTo>
                    <a:pt x="5009" y="39666"/>
                  </a:lnTo>
                  <a:lnTo>
                    <a:pt x="6612" y="50954"/>
                  </a:lnTo>
                  <a:lnTo>
                    <a:pt x="7793" y="63621"/>
                  </a:lnTo>
                  <a:lnTo>
                    <a:pt x="8641" y="77101"/>
                  </a:lnTo>
                  <a:lnTo>
                    <a:pt x="9227" y="90942"/>
                  </a:lnTo>
                  <a:lnTo>
                    <a:pt x="9198" y="103792"/>
                  </a:lnTo>
                  <a:lnTo>
                    <a:pt x="7960" y="111984"/>
                  </a:lnTo>
                  <a:lnTo>
                    <a:pt x="5971" y="113300"/>
                  </a:lnTo>
                  <a:lnTo>
                    <a:pt x="4194" y="109479"/>
                  </a:lnTo>
                  <a:lnTo>
                    <a:pt x="2872" y="102073"/>
                  </a:lnTo>
                  <a:lnTo>
                    <a:pt x="1945" y="91922"/>
                  </a:lnTo>
                  <a:lnTo>
                    <a:pt x="1319" y="79664"/>
                  </a:lnTo>
                  <a:lnTo>
                    <a:pt x="1234" y="66163"/>
                  </a:lnTo>
                  <a:lnTo>
                    <a:pt x="2241" y="52469"/>
                  </a:lnTo>
                  <a:lnTo>
                    <a:pt x="4561" y="39192"/>
                  </a:lnTo>
                  <a:lnTo>
                    <a:pt x="8428" y="27003"/>
                  </a:lnTo>
                  <a:lnTo>
                    <a:pt x="14230" y="16797"/>
                  </a:lnTo>
                  <a:lnTo>
                    <a:pt x="21980" y="8871"/>
                  </a:lnTo>
                  <a:lnTo>
                    <a:pt x="31083" y="3346"/>
                  </a:lnTo>
                  <a:lnTo>
                    <a:pt x="40563" y="437"/>
                  </a:lnTo>
                  <a:lnTo>
                    <a:pt x="49819" y="0"/>
                  </a:lnTo>
                  <a:lnTo>
                    <a:pt x="58639" y="1787"/>
                  </a:lnTo>
                  <a:lnTo>
                    <a:pt x="67015" y="5635"/>
                  </a:lnTo>
                  <a:lnTo>
                    <a:pt x="75013" y="11254"/>
                  </a:lnTo>
                  <a:lnTo>
                    <a:pt x="82552" y="18277"/>
                  </a:lnTo>
                  <a:lnTo>
                    <a:pt x="89404" y="26352"/>
                  </a:lnTo>
                  <a:lnTo>
                    <a:pt x="95500" y="35187"/>
                  </a:lnTo>
                  <a:lnTo>
                    <a:pt x="100918" y="44558"/>
                  </a:lnTo>
                  <a:lnTo>
                    <a:pt x="105793" y="54301"/>
                  </a:lnTo>
                  <a:lnTo>
                    <a:pt x="110254" y="64304"/>
                  </a:lnTo>
                  <a:lnTo>
                    <a:pt x="114251" y="74648"/>
                  </a:lnTo>
                  <a:lnTo>
                    <a:pt x="117563" y="85585"/>
                  </a:lnTo>
                  <a:lnTo>
                    <a:pt x="120126" y="97188"/>
                  </a:lnTo>
                  <a:lnTo>
                    <a:pt x="122020" y="108788"/>
                  </a:lnTo>
                  <a:lnTo>
                    <a:pt x="123580" y="120206"/>
                  </a:lnTo>
                  <a:lnTo>
                    <a:pt x="124943" y="132445"/>
                  </a:lnTo>
                  <a:lnTo>
                    <a:pt x="126342" y="1474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548518" y="571567"/>
              <a:ext cx="207283" cy="397055"/>
            </a:xfrm>
            <a:custGeom>
              <a:avLst/>
              <a:gdLst/>
              <a:ahLst/>
              <a:cxnLst/>
              <a:rect l="0" t="0" r="0" b="0"/>
              <a:pathLst>
                <a:path w="207283" h="397055">
                  <a:moveTo>
                    <a:pt x="147399" y="133842"/>
                  </a:moveTo>
                  <a:lnTo>
                    <a:pt x="156133" y="130774"/>
                  </a:lnTo>
                  <a:lnTo>
                    <a:pt x="163840" y="126711"/>
                  </a:lnTo>
                  <a:lnTo>
                    <a:pt x="171228" y="121210"/>
                  </a:lnTo>
                  <a:lnTo>
                    <a:pt x="177971" y="114104"/>
                  </a:lnTo>
                  <a:lnTo>
                    <a:pt x="183205" y="105010"/>
                  </a:lnTo>
                  <a:lnTo>
                    <a:pt x="186571" y="93915"/>
                  </a:lnTo>
                  <a:lnTo>
                    <a:pt x="188184" y="81425"/>
                  </a:lnTo>
                  <a:lnTo>
                    <a:pt x="188361" y="68523"/>
                  </a:lnTo>
                  <a:lnTo>
                    <a:pt x="187440" y="55822"/>
                  </a:lnTo>
                  <a:lnTo>
                    <a:pt x="185552" y="43707"/>
                  </a:lnTo>
                  <a:lnTo>
                    <a:pt x="182624" y="32498"/>
                  </a:lnTo>
                  <a:lnTo>
                    <a:pt x="178692" y="22273"/>
                  </a:lnTo>
                  <a:lnTo>
                    <a:pt x="173750" y="13408"/>
                  </a:lnTo>
                  <a:lnTo>
                    <a:pt x="167676" y="6649"/>
                  </a:lnTo>
                  <a:lnTo>
                    <a:pt x="160517" y="2217"/>
                  </a:lnTo>
                  <a:lnTo>
                    <a:pt x="152608" y="35"/>
                  </a:lnTo>
                  <a:lnTo>
                    <a:pt x="144460" y="0"/>
                  </a:lnTo>
                  <a:lnTo>
                    <a:pt x="136390" y="1830"/>
                  </a:lnTo>
                  <a:lnTo>
                    <a:pt x="128516" y="5311"/>
                  </a:lnTo>
                  <a:lnTo>
                    <a:pt x="120849" y="10379"/>
                  </a:lnTo>
                  <a:lnTo>
                    <a:pt x="113368" y="16866"/>
                  </a:lnTo>
                  <a:lnTo>
                    <a:pt x="106362" y="24830"/>
                  </a:lnTo>
                  <a:lnTo>
                    <a:pt x="100408" y="34609"/>
                  </a:lnTo>
                  <a:lnTo>
                    <a:pt x="95741" y="46219"/>
                  </a:lnTo>
                  <a:lnTo>
                    <a:pt x="92438" y="59083"/>
                  </a:lnTo>
                  <a:lnTo>
                    <a:pt x="90587" y="72248"/>
                  </a:lnTo>
                  <a:lnTo>
                    <a:pt x="90088" y="85132"/>
                  </a:lnTo>
                  <a:lnTo>
                    <a:pt x="90871" y="97373"/>
                  </a:lnTo>
                  <a:lnTo>
                    <a:pt x="92983" y="108668"/>
                  </a:lnTo>
                  <a:lnTo>
                    <a:pt x="96331" y="118950"/>
                  </a:lnTo>
                  <a:lnTo>
                    <a:pt x="100865" y="127854"/>
                  </a:lnTo>
                  <a:lnTo>
                    <a:pt x="106657" y="134640"/>
                  </a:lnTo>
                  <a:lnTo>
                    <a:pt x="113623" y="139090"/>
                  </a:lnTo>
                  <a:lnTo>
                    <a:pt x="121402" y="141283"/>
                  </a:lnTo>
                  <a:lnTo>
                    <a:pt x="129461" y="141326"/>
                  </a:lnTo>
                  <a:lnTo>
                    <a:pt x="137466" y="139501"/>
                  </a:lnTo>
                  <a:lnTo>
                    <a:pt x="145127" y="136024"/>
                  </a:lnTo>
                  <a:lnTo>
                    <a:pt x="152120" y="130958"/>
                  </a:lnTo>
                  <a:lnTo>
                    <a:pt x="158338" y="124481"/>
                  </a:lnTo>
                  <a:lnTo>
                    <a:pt x="163853" y="116865"/>
                  </a:lnTo>
                  <a:lnTo>
                    <a:pt x="168799" y="108383"/>
                  </a:lnTo>
                  <a:lnTo>
                    <a:pt x="173322" y="99343"/>
                  </a:lnTo>
                  <a:lnTo>
                    <a:pt x="177756" y="92464"/>
                  </a:lnTo>
                  <a:lnTo>
                    <a:pt x="181846" y="91169"/>
                  </a:lnTo>
                  <a:lnTo>
                    <a:pt x="184743" y="94797"/>
                  </a:lnTo>
                  <a:lnTo>
                    <a:pt x="186569" y="101905"/>
                  </a:lnTo>
                  <a:lnTo>
                    <a:pt x="187854" y="111519"/>
                  </a:lnTo>
                  <a:lnTo>
                    <a:pt x="189181" y="123157"/>
                  </a:lnTo>
                  <a:lnTo>
                    <a:pt x="190854" y="136422"/>
                  </a:lnTo>
                  <a:lnTo>
                    <a:pt x="192942" y="150769"/>
                  </a:lnTo>
                  <a:lnTo>
                    <a:pt x="195405" y="165562"/>
                  </a:lnTo>
                  <a:lnTo>
                    <a:pt x="198164" y="180409"/>
                  </a:lnTo>
                  <a:lnTo>
                    <a:pt x="200979" y="195144"/>
                  </a:lnTo>
                  <a:lnTo>
                    <a:pt x="203480" y="209727"/>
                  </a:lnTo>
                  <a:lnTo>
                    <a:pt x="205486" y="224172"/>
                  </a:lnTo>
                  <a:lnTo>
                    <a:pt x="206830" y="238671"/>
                  </a:lnTo>
                  <a:lnTo>
                    <a:pt x="207282" y="253559"/>
                  </a:lnTo>
                  <a:lnTo>
                    <a:pt x="206802" y="268976"/>
                  </a:lnTo>
                  <a:lnTo>
                    <a:pt x="205343" y="284416"/>
                  </a:lnTo>
                  <a:lnTo>
                    <a:pt x="202770" y="298870"/>
                  </a:lnTo>
                  <a:lnTo>
                    <a:pt x="199104" y="311848"/>
                  </a:lnTo>
                  <a:lnTo>
                    <a:pt x="194186" y="323357"/>
                  </a:lnTo>
                  <a:lnTo>
                    <a:pt x="187603" y="333630"/>
                  </a:lnTo>
                  <a:lnTo>
                    <a:pt x="179289" y="342943"/>
                  </a:lnTo>
                  <a:lnTo>
                    <a:pt x="169621" y="351385"/>
                  </a:lnTo>
                  <a:lnTo>
                    <a:pt x="159222" y="358851"/>
                  </a:lnTo>
                  <a:lnTo>
                    <a:pt x="148523" y="365358"/>
                  </a:lnTo>
                  <a:lnTo>
                    <a:pt x="137578" y="370884"/>
                  </a:lnTo>
                  <a:lnTo>
                    <a:pt x="126173" y="375298"/>
                  </a:lnTo>
                  <a:lnTo>
                    <a:pt x="114209" y="378641"/>
                  </a:lnTo>
                  <a:lnTo>
                    <a:pt x="101887" y="381242"/>
                  </a:lnTo>
                  <a:lnTo>
                    <a:pt x="89609" y="383612"/>
                  </a:lnTo>
                  <a:lnTo>
                    <a:pt x="77606" y="386058"/>
                  </a:lnTo>
                  <a:lnTo>
                    <a:pt x="65808" y="388544"/>
                  </a:lnTo>
                  <a:lnTo>
                    <a:pt x="52461" y="391022"/>
                  </a:lnTo>
                  <a:lnTo>
                    <a:pt x="33041" y="393716"/>
                  </a:lnTo>
                  <a:lnTo>
                    <a:pt x="0" y="3970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790673" y="558010"/>
              <a:ext cx="176855" cy="193053"/>
            </a:xfrm>
            <a:custGeom>
              <a:avLst/>
              <a:gdLst/>
              <a:ahLst/>
              <a:cxnLst/>
              <a:rect l="0" t="0" r="0" b="0"/>
              <a:pathLst>
                <a:path w="176855" h="193053">
                  <a:moveTo>
                    <a:pt x="115814" y="0"/>
                  </a:moveTo>
                  <a:lnTo>
                    <a:pt x="104146" y="67"/>
                  </a:lnTo>
                  <a:lnTo>
                    <a:pt x="93656" y="707"/>
                  </a:lnTo>
                  <a:lnTo>
                    <a:pt x="83355" y="2008"/>
                  </a:lnTo>
                  <a:lnTo>
                    <a:pt x="73054" y="4041"/>
                  </a:lnTo>
                  <a:lnTo>
                    <a:pt x="62710" y="7006"/>
                  </a:lnTo>
                  <a:lnTo>
                    <a:pt x="52330" y="10930"/>
                  </a:lnTo>
                  <a:lnTo>
                    <a:pt x="42247" y="15852"/>
                  </a:lnTo>
                  <a:lnTo>
                    <a:pt x="33086" y="21904"/>
                  </a:lnTo>
                  <a:lnTo>
                    <a:pt x="25122" y="29048"/>
                  </a:lnTo>
                  <a:lnTo>
                    <a:pt x="18623" y="37116"/>
                  </a:lnTo>
                  <a:lnTo>
                    <a:pt x="14007" y="45902"/>
                  </a:lnTo>
                  <a:lnTo>
                    <a:pt x="11321" y="55208"/>
                  </a:lnTo>
                  <a:lnTo>
                    <a:pt x="10636" y="64557"/>
                  </a:lnTo>
                  <a:lnTo>
                    <a:pt x="12214" y="73221"/>
                  </a:lnTo>
                  <a:lnTo>
                    <a:pt x="15976" y="80848"/>
                  </a:lnTo>
                  <a:lnTo>
                    <a:pt x="21585" y="87121"/>
                  </a:lnTo>
                  <a:lnTo>
                    <a:pt x="28629" y="91585"/>
                  </a:lnTo>
                  <a:lnTo>
                    <a:pt x="36737" y="94182"/>
                  </a:lnTo>
                  <a:lnTo>
                    <a:pt x="45772" y="95317"/>
                  </a:lnTo>
                  <a:lnTo>
                    <a:pt x="55813" y="95640"/>
                  </a:lnTo>
                  <a:lnTo>
                    <a:pt x="66824" y="95606"/>
                  </a:lnTo>
                  <a:lnTo>
                    <a:pt x="78660" y="95454"/>
                  </a:lnTo>
                  <a:lnTo>
                    <a:pt x="91135" y="95286"/>
                  </a:lnTo>
                  <a:lnTo>
                    <a:pt x="104076" y="95151"/>
                  </a:lnTo>
                  <a:lnTo>
                    <a:pt x="117021" y="95384"/>
                  </a:lnTo>
                  <a:lnTo>
                    <a:pt x="129252" y="96597"/>
                  </a:lnTo>
                  <a:lnTo>
                    <a:pt x="140434" y="99049"/>
                  </a:lnTo>
                  <a:lnTo>
                    <a:pt x="150415" y="102831"/>
                  </a:lnTo>
                  <a:lnTo>
                    <a:pt x="159055" y="108044"/>
                  </a:lnTo>
                  <a:lnTo>
                    <a:pt x="166409" y="114585"/>
                  </a:lnTo>
                  <a:lnTo>
                    <a:pt x="172196" y="122061"/>
                  </a:lnTo>
                  <a:lnTo>
                    <a:pt x="175736" y="129910"/>
                  </a:lnTo>
                  <a:lnTo>
                    <a:pt x="176854" y="137774"/>
                  </a:lnTo>
                  <a:lnTo>
                    <a:pt x="175657" y="145510"/>
                  </a:lnTo>
                  <a:lnTo>
                    <a:pt x="172271" y="153083"/>
                  </a:lnTo>
                  <a:lnTo>
                    <a:pt x="166989" y="160501"/>
                  </a:lnTo>
                  <a:lnTo>
                    <a:pt x="160038" y="167465"/>
                  </a:lnTo>
                  <a:lnTo>
                    <a:pt x="151487" y="173390"/>
                  </a:lnTo>
                  <a:lnTo>
                    <a:pt x="141521" y="178047"/>
                  </a:lnTo>
                  <a:lnTo>
                    <a:pt x="130579" y="181684"/>
                  </a:lnTo>
                  <a:lnTo>
                    <a:pt x="119243" y="184823"/>
                  </a:lnTo>
                  <a:lnTo>
                    <a:pt x="107875" y="187818"/>
                  </a:lnTo>
                  <a:lnTo>
                    <a:pt x="96463" y="190509"/>
                  </a:lnTo>
                  <a:lnTo>
                    <a:pt x="84734" y="192339"/>
                  </a:lnTo>
                  <a:lnTo>
                    <a:pt x="72555" y="193052"/>
                  </a:lnTo>
                  <a:lnTo>
                    <a:pt x="60153" y="192667"/>
                  </a:lnTo>
                  <a:lnTo>
                    <a:pt x="46614" y="191165"/>
                  </a:lnTo>
                  <a:lnTo>
                    <a:pt x="28510" y="187295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338155" y="368497"/>
              <a:ext cx="21058" cy="368498"/>
            </a:xfrm>
            <a:custGeom>
              <a:avLst/>
              <a:gdLst/>
              <a:ahLst/>
              <a:cxnLst/>
              <a:rect l="0" t="0" r="0" b="0"/>
              <a:pathLst>
                <a:path w="21058" h="368498">
                  <a:moveTo>
                    <a:pt x="0" y="0"/>
                  </a:moveTo>
                  <a:lnTo>
                    <a:pt x="1" y="11802"/>
                  </a:lnTo>
                  <a:lnTo>
                    <a:pt x="1" y="23571"/>
                  </a:lnTo>
                  <a:lnTo>
                    <a:pt x="5" y="36457"/>
                  </a:lnTo>
                  <a:lnTo>
                    <a:pt x="178" y="50132"/>
                  </a:lnTo>
                  <a:lnTo>
                    <a:pt x="826" y="63812"/>
                  </a:lnTo>
                  <a:lnTo>
                    <a:pt x="2075" y="77042"/>
                  </a:lnTo>
                  <a:lnTo>
                    <a:pt x="3727" y="90185"/>
                  </a:lnTo>
                  <a:lnTo>
                    <a:pt x="5375" y="104209"/>
                  </a:lnTo>
                  <a:lnTo>
                    <a:pt x="6782" y="119594"/>
                  </a:lnTo>
                  <a:lnTo>
                    <a:pt x="8048" y="135858"/>
                  </a:lnTo>
                  <a:lnTo>
                    <a:pt x="9505" y="151868"/>
                  </a:lnTo>
                  <a:lnTo>
                    <a:pt x="11331" y="166981"/>
                  </a:lnTo>
                  <a:lnTo>
                    <a:pt x="13389" y="181383"/>
                  </a:lnTo>
                  <a:lnTo>
                    <a:pt x="15317" y="195801"/>
                  </a:lnTo>
                  <a:lnTo>
                    <a:pt x="16910" y="210679"/>
                  </a:lnTo>
                  <a:lnTo>
                    <a:pt x="18133" y="225976"/>
                  </a:lnTo>
                  <a:lnTo>
                    <a:pt x="19029" y="241339"/>
                  </a:lnTo>
                  <a:lnTo>
                    <a:pt x="19667" y="256534"/>
                  </a:lnTo>
                  <a:lnTo>
                    <a:pt x="20111" y="271485"/>
                  </a:lnTo>
                  <a:lnTo>
                    <a:pt x="20416" y="286205"/>
                  </a:lnTo>
                  <a:lnTo>
                    <a:pt x="20625" y="300719"/>
                  </a:lnTo>
                  <a:lnTo>
                    <a:pt x="20768" y="314661"/>
                  </a:lnTo>
                  <a:lnTo>
                    <a:pt x="20879" y="328738"/>
                  </a:lnTo>
                  <a:lnTo>
                    <a:pt x="20970" y="345306"/>
                  </a:lnTo>
                  <a:lnTo>
                    <a:pt x="21057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201285" y="536953"/>
              <a:ext cx="231627" cy="10529"/>
            </a:xfrm>
            <a:custGeom>
              <a:avLst/>
              <a:gdLst/>
              <a:ahLst/>
              <a:cxnLst/>
              <a:rect l="0" t="0" r="0" b="0"/>
              <a:pathLst>
                <a:path w="231627" h="10529">
                  <a:moveTo>
                    <a:pt x="231626" y="0"/>
                  </a:moveTo>
                  <a:lnTo>
                    <a:pt x="219891" y="0"/>
                  </a:lnTo>
                  <a:lnTo>
                    <a:pt x="208762" y="0"/>
                  </a:lnTo>
                  <a:lnTo>
                    <a:pt x="197164" y="4"/>
                  </a:lnTo>
                  <a:lnTo>
                    <a:pt x="185003" y="177"/>
                  </a:lnTo>
                  <a:lnTo>
                    <a:pt x="172343" y="826"/>
                  </a:lnTo>
                  <a:lnTo>
                    <a:pt x="159282" y="2074"/>
                  </a:lnTo>
                  <a:lnTo>
                    <a:pt x="145758" y="3727"/>
                  </a:lnTo>
                  <a:lnTo>
                    <a:pt x="131544" y="5375"/>
                  </a:lnTo>
                  <a:lnTo>
                    <a:pt x="116580" y="6778"/>
                  </a:lnTo>
                  <a:lnTo>
                    <a:pt x="101108" y="7871"/>
                  </a:lnTo>
                  <a:lnTo>
                    <a:pt x="85570" y="8679"/>
                  </a:lnTo>
                  <a:lnTo>
                    <a:pt x="70243" y="9257"/>
                  </a:lnTo>
                  <a:lnTo>
                    <a:pt x="55616" y="9662"/>
                  </a:lnTo>
                  <a:lnTo>
                    <a:pt x="40940" y="9987"/>
                  </a:lnTo>
                  <a:lnTo>
                    <a:pt x="23808" y="1025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432911" y="336911"/>
              <a:ext cx="170912" cy="410613"/>
            </a:xfrm>
            <a:custGeom>
              <a:avLst/>
              <a:gdLst/>
              <a:ahLst/>
              <a:cxnLst/>
              <a:rect l="0" t="0" r="0" b="0"/>
              <a:pathLst>
                <a:path w="170912" h="410613">
                  <a:moveTo>
                    <a:pt x="0" y="0"/>
                  </a:moveTo>
                  <a:lnTo>
                    <a:pt x="2934" y="11803"/>
                  </a:lnTo>
                  <a:lnTo>
                    <a:pt x="5716" y="23572"/>
                  </a:lnTo>
                  <a:lnTo>
                    <a:pt x="8616" y="36457"/>
                  </a:lnTo>
                  <a:lnTo>
                    <a:pt x="11657" y="50133"/>
                  </a:lnTo>
                  <a:lnTo>
                    <a:pt x="14822" y="63812"/>
                  </a:lnTo>
                  <a:lnTo>
                    <a:pt x="18086" y="77042"/>
                  </a:lnTo>
                  <a:lnTo>
                    <a:pt x="21424" y="90185"/>
                  </a:lnTo>
                  <a:lnTo>
                    <a:pt x="24815" y="104210"/>
                  </a:lnTo>
                  <a:lnTo>
                    <a:pt x="28239" y="119603"/>
                  </a:lnTo>
                  <a:lnTo>
                    <a:pt x="31521" y="136213"/>
                  </a:lnTo>
                  <a:lnTo>
                    <a:pt x="34345" y="153520"/>
                  </a:lnTo>
                  <a:lnTo>
                    <a:pt x="36582" y="171121"/>
                  </a:lnTo>
                  <a:lnTo>
                    <a:pt x="38421" y="188483"/>
                  </a:lnTo>
                  <a:lnTo>
                    <a:pt x="40272" y="204900"/>
                  </a:lnTo>
                  <a:lnTo>
                    <a:pt x="42366" y="220091"/>
                  </a:lnTo>
                  <a:lnTo>
                    <a:pt x="44605" y="234442"/>
                  </a:lnTo>
                  <a:lnTo>
                    <a:pt x="46655" y="248772"/>
                  </a:lnTo>
                  <a:lnTo>
                    <a:pt x="48331" y="263566"/>
                  </a:lnTo>
                  <a:lnTo>
                    <a:pt x="49609" y="278795"/>
                  </a:lnTo>
                  <a:lnTo>
                    <a:pt x="50541" y="294106"/>
                  </a:lnTo>
                  <a:lnTo>
                    <a:pt x="51203" y="309262"/>
                  </a:lnTo>
                  <a:lnTo>
                    <a:pt x="51664" y="324187"/>
                  </a:lnTo>
                  <a:lnTo>
                    <a:pt x="51981" y="338887"/>
                  </a:lnTo>
                  <a:lnTo>
                    <a:pt x="52198" y="353316"/>
                  </a:lnTo>
                  <a:lnTo>
                    <a:pt x="52352" y="364470"/>
                  </a:lnTo>
                  <a:lnTo>
                    <a:pt x="52464" y="368186"/>
                  </a:lnTo>
                  <a:lnTo>
                    <a:pt x="52536" y="365070"/>
                  </a:lnTo>
                  <a:lnTo>
                    <a:pt x="52579" y="357060"/>
                  </a:lnTo>
                  <a:lnTo>
                    <a:pt x="52605" y="345780"/>
                  </a:lnTo>
                  <a:lnTo>
                    <a:pt x="52619" y="332356"/>
                  </a:lnTo>
                  <a:lnTo>
                    <a:pt x="52633" y="317537"/>
                  </a:lnTo>
                  <a:lnTo>
                    <a:pt x="52812" y="302132"/>
                  </a:lnTo>
                  <a:lnTo>
                    <a:pt x="53463" y="287072"/>
                  </a:lnTo>
                  <a:lnTo>
                    <a:pt x="54737" y="272839"/>
                  </a:lnTo>
                  <a:lnTo>
                    <a:pt x="57255" y="260159"/>
                  </a:lnTo>
                  <a:lnTo>
                    <a:pt x="62146" y="250147"/>
                  </a:lnTo>
                  <a:lnTo>
                    <a:pt x="69801" y="243161"/>
                  </a:lnTo>
                  <a:lnTo>
                    <a:pt x="79503" y="239079"/>
                  </a:lnTo>
                  <a:lnTo>
                    <a:pt x="89849" y="237678"/>
                  </a:lnTo>
                  <a:lnTo>
                    <a:pt x="99948" y="238549"/>
                  </a:lnTo>
                  <a:lnTo>
                    <a:pt x="109469" y="241366"/>
                  </a:lnTo>
                  <a:lnTo>
                    <a:pt x="118381" y="245979"/>
                  </a:lnTo>
                  <a:lnTo>
                    <a:pt x="126769" y="252148"/>
                  </a:lnTo>
                  <a:lnTo>
                    <a:pt x="134588" y="259557"/>
                  </a:lnTo>
                  <a:lnTo>
                    <a:pt x="141634" y="267899"/>
                  </a:lnTo>
                  <a:lnTo>
                    <a:pt x="147864" y="276917"/>
                  </a:lnTo>
                  <a:lnTo>
                    <a:pt x="153373" y="286412"/>
                  </a:lnTo>
                  <a:lnTo>
                    <a:pt x="158310" y="296239"/>
                  </a:lnTo>
                  <a:lnTo>
                    <a:pt x="162808" y="306298"/>
                  </a:lnTo>
                  <a:lnTo>
                    <a:pt x="166659" y="316680"/>
                  </a:lnTo>
                  <a:lnTo>
                    <a:pt x="169342" y="327643"/>
                  </a:lnTo>
                  <a:lnTo>
                    <a:pt x="170669" y="339272"/>
                  </a:lnTo>
                  <a:lnTo>
                    <a:pt x="170911" y="351287"/>
                  </a:lnTo>
                  <a:lnTo>
                    <a:pt x="170651" y="364516"/>
                  </a:lnTo>
                  <a:lnTo>
                    <a:pt x="169864" y="382360"/>
                  </a:lnTo>
                  <a:lnTo>
                    <a:pt x="168457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649254" y="560753"/>
              <a:ext cx="194270" cy="162884"/>
            </a:xfrm>
            <a:custGeom>
              <a:avLst/>
              <a:gdLst/>
              <a:ahLst/>
              <a:cxnLst/>
              <a:rect l="0" t="0" r="0" b="0"/>
              <a:pathLst>
                <a:path w="194270" h="162884">
                  <a:moveTo>
                    <a:pt x="99513" y="92013"/>
                  </a:moveTo>
                  <a:lnTo>
                    <a:pt x="102312" y="83212"/>
                  </a:lnTo>
                  <a:lnTo>
                    <a:pt x="103815" y="74865"/>
                  </a:lnTo>
                  <a:lnTo>
                    <a:pt x="104121" y="66167"/>
                  </a:lnTo>
                  <a:lnTo>
                    <a:pt x="103442" y="57046"/>
                  </a:lnTo>
                  <a:lnTo>
                    <a:pt x="101974" y="47551"/>
                  </a:lnTo>
                  <a:lnTo>
                    <a:pt x="99896" y="37768"/>
                  </a:lnTo>
                  <a:lnTo>
                    <a:pt x="97041" y="28100"/>
                  </a:lnTo>
                  <a:lnTo>
                    <a:pt x="92921" y="19222"/>
                  </a:lnTo>
                  <a:lnTo>
                    <a:pt x="87377" y="11456"/>
                  </a:lnTo>
                  <a:lnTo>
                    <a:pt x="80705" y="5261"/>
                  </a:lnTo>
                  <a:lnTo>
                    <a:pt x="73465" y="1382"/>
                  </a:lnTo>
                  <a:lnTo>
                    <a:pt x="66039" y="0"/>
                  </a:lnTo>
                  <a:lnTo>
                    <a:pt x="58615" y="834"/>
                  </a:lnTo>
                  <a:lnTo>
                    <a:pt x="51258" y="3438"/>
                  </a:lnTo>
                  <a:lnTo>
                    <a:pt x="43979" y="7368"/>
                  </a:lnTo>
                  <a:lnTo>
                    <a:pt x="36770" y="12256"/>
                  </a:lnTo>
                  <a:lnTo>
                    <a:pt x="29615" y="17819"/>
                  </a:lnTo>
                  <a:lnTo>
                    <a:pt x="22512" y="23859"/>
                  </a:lnTo>
                  <a:lnTo>
                    <a:pt x="15775" y="30557"/>
                  </a:lnTo>
                  <a:lnTo>
                    <a:pt x="10008" y="38423"/>
                  </a:lnTo>
                  <a:lnTo>
                    <a:pt x="5470" y="47643"/>
                  </a:lnTo>
                  <a:lnTo>
                    <a:pt x="2255" y="57938"/>
                  </a:lnTo>
                  <a:lnTo>
                    <a:pt x="464" y="68766"/>
                  </a:lnTo>
                  <a:lnTo>
                    <a:pt x="0" y="79754"/>
                  </a:lnTo>
                  <a:lnTo>
                    <a:pt x="637" y="90724"/>
                  </a:lnTo>
                  <a:lnTo>
                    <a:pt x="2120" y="101615"/>
                  </a:lnTo>
                  <a:lnTo>
                    <a:pt x="4232" y="112415"/>
                  </a:lnTo>
                  <a:lnTo>
                    <a:pt x="7121" y="122971"/>
                  </a:lnTo>
                  <a:lnTo>
                    <a:pt x="11271" y="132993"/>
                  </a:lnTo>
                  <a:lnTo>
                    <a:pt x="16842" y="142354"/>
                  </a:lnTo>
                  <a:lnTo>
                    <a:pt x="23703" y="150606"/>
                  </a:lnTo>
                  <a:lnTo>
                    <a:pt x="31604" y="156939"/>
                  </a:lnTo>
                  <a:lnTo>
                    <a:pt x="40281" y="161074"/>
                  </a:lnTo>
                  <a:lnTo>
                    <a:pt x="49192" y="162883"/>
                  </a:lnTo>
                  <a:lnTo>
                    <a:pt x="57552" y="162135"/>
                  </a:lnTo>
                  <a:lnTo>
                    <a:pt x="64988" y="158965"/>
                  </a:lnTo>
                  <a:lnTo>
                    <a:pt x="71638" y="153770"/>
                  </a:lnTo>
                  <a:lnTo>
                    <a:pt x="77953" y="147013"/>
                  </a:lnTo>
                  <a:lnTo>
                    <a:pt x="84233" y="139100"/>
                  </a:lnTo>
                  <a:lnTo>
                    <a:pt x="90284" y="130198"/>
                  </a:lnTo>
                  <a:lnTo>
                    <a:pt x="95523" y="120247"/>
                  </a:lnTo>
                  <a:lnTo>
                    <a:pt x="99679" y="109295"/>
                  </a:lnTo>
                  <a:lnTo>
                    <a:pt x="102792" y="97500"/>
                  </a:lnTo>
                  <a:lnTo>
                    <a:pt x="105039" y="85051"/>
                  </a:lnTo>
                  <a:lnTo>
                    <a:pt x="106630" y="72214"/>
                  </a:lnTo>
                  <a:lnTo>
                    <a:pt x="107977" y="62458"/>
                  </a:lnTo>
                  <a:lnTo>
                    <a:pt x="109520" y="59734"/>
                  </a:lnTo>
                  <a:lnTo>
                    <a:pt x="111349" y="62306"/>
                  </a:lnTo>
                  <a:lnTo>
                    <a:pt x="113679" y="67919"/>
                  </a:lnTo>
                  <a:lnTo>
                    <a:pt x="116810" y="74938"/>
                  </a:lnTo>
                  <a:lnTo>
                    <a:pt x="120825" y="82459"/>
                  </a:lnTo>
                  <a:lnTo>
                    <a:pt x="125630" y="90069"/>
                  </a:lnTo>
                  <a:lnTo>
                    <a:pt x="131066" y="97611"/>
                  </a:lnTo>
                  <a:lnTo>
                    <a:pt x="136981" y="105033"/>
                  </a:lnTo>
                  <a:lnTo>
                    <a:pt x="143518" y="112037"/>
                  </a:lnTo>
                  <a:lnTo>
                    <a:pt x="152066" y="118740"/>
                  </a:lnTo>
                  <a:lnTo>
                    <a:pt x="166726" y="125730"/>
                  </a:lnTo>
                  <a:lnTo>
                    <a:pt x="194269" y="1341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865633" y="336911"/>
              <a:ext cx="41062" cy="368499"/>
            </a:xfrm>
            <a:custGeom>
              <a:avLst/>
              <a:gdLst/>
              <a:ahLst/>
              <a:cxnLst/>
              <a:rect l="0" t="0" r="0" b="0"/>
              <a:pathLst>
                <a:path w="41062" h="368499">
                  <a:moveTo>
                    <a:pt x="9476" y="0"/>
                  </a:moveTo>
                  <a:lnTo>
                    <a:pt x="6608" y="11870"/>
                  </a:lnTo>
                  <a:lnTo>
                    <a:pt x="4467" y="24279"/>
                  </a:lnTo>
                  <a:lnTo>
                    <a:pt x="2864" y="38461"/>
                  </a:lnTo>
                  <a:lnTo>
                    <a:pt x="1682" y="53996"/>
                  </a:lnTo>
                  <a:lnTo>
                    <a:pt x="833" y="69992"/>
                  </a:lnTo>
                  <a:lnTo>
                    <a:pt x="241" y="85884"/>
                  </a:lnTo>
                  <a:lnTo>
                    <a:pt x="0" y="101778"/>
                  </a:lnTo>
                  <a:lnTo>
                    <a:pt x="364" y="118261"/>
                  </a:lnTo>
                  <a:lnTo>
                    <a:pt x="1419" y="135637"/>
                  </a:lnTo>
                  <a:lnTo>
                    <a:pt x="2941" y="153745"/>
                  </a:lnTo>
                  <a:lnTo>
                    <a:pt x="4501" y="172140"/>
                  </a:lnTo>
                  <a:lnTo>
                    <a:pt x="5849" y="190520"/>
                  </a:lnTo>
                  <a:lnTo>
                    <a:pt x="7076" y="208762"/>
                  </a:lnTo>
                  <a:lnTo>
                    <a:pt x="8505" y="226843"/>
                  </a:lnTo>
                  <a:lnTo>
                    <a:pt x="10318" y="244772"/>
                  </a:lnTo>
                  <a:lnTo>
                    <a:pt x="12537" y="262252"/>
                  </a:lnTo>
                  <a:lnTo>
                    <a:pt x="15105" y="278696"/>
                  </a:lnTo>
                  <a:lnTo>
                    <a:pt x="17947" y="293866"/>
                  </a:lnTo>
                  <a:lnTo>
                    <a:pt x="21032" y="307783"/>
                  </a:lnTo>
                  <a:lnTo>
                    <a:pt x="24788" y="322128"/>
                  </a:lnTo>
                  <a:lnTo>
                    <a:pt x="30660" y="340397"/>
                  </a:lnTo>
                  <a:lnTo>
                    <a:pt x="41061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706653" y="494839"/>
              <a:ext cx="294798" cy="10127"/>
            </a:xfrm>
            <a:custGeom>
              <a:avLst/>
              <a:gdLst/>
              <a:ahLst/>
              <a:cxnLst/>
              <a:rect l="0" t="0" r="0" b="0"/>
              <a:pathLst>
                <a:path w="294798" h="10127">
                  <a:moveTo>
                    <a:pt x="294797" y="0"/>
                  </a:moveTo>
                  <a:lnTo>
                    <a:pt x="285928" y="2867"/>
                  </a:lnTo>
                  <a:lnTo>
                    <a:pt x="276941" y="5009"/>
                  </a:lnTo>
                  <a:lnTo>
                    <a:pt x="266946" y="6612"/>
                  </a:lnTo>
                  <a:lnTo>
                    <a:pt x="255966" y="7792"/>
                  </a:lnTo>
                  <a:lnTo>
                    <a:pt x="244155" y="8641"/>
                  </a:lnTo>
                  <a:lnTo>
                    <a:pt x="231687" y="9238"/>
                  </a:lnTo>
                  <a:lnTo>
                    <a:pt x="218404" y="9653"/>
                  </a:lnTo>
                  <a:lnTo>
                    <a:pt x="203826" y="9937"/>
                  </a:lnTo>
                  <a:lnTo>
                    <a:pt x="187799" y="10126"/>
                  </a:lnTo>
                  <a:lnTo>
                    <a:pt x="170459" y="10084"/>
                  </a:lnTo>
                  <a:lnTo>
                    <a:pt x="152064" y="9524"/>
                  </a:lnTo>
                  <a:lnTo>
                    <a:pt x="132878" y="8334"/>
                  </a:lnTo>
                  <a:lnTo>
                    <a:pt x="113281" y="6721"/>
                  </a:lnTo>
                  <a:lnTo>
                    <a:pt x="93755" y="5100"/>
                  </a:lnTo>
                  <a:lnTo>
                    <a:pt x="74573" y="3715"/>
                  </a:lnTo>
                  <a:lnTo>
                    <a:pt x="56545" y="2631"/>
                  </a:lnTo>
                  <a:lnTo>
                    <a:pt x="39340" y="1712"/>
                  </a:lnTo>
                  <a:lnTo>
                    <a:pt x="21447" y="8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243606" y="526424"/>
              <a:ext cx="94757" cy="105286"/>
            </a:xfrm>
            <a:custGeom>
              <a:avLst/>
              <a:gdLst/>
              <a:ahLst/>
              <a:cxnLst/>
              <a:rect l="0" t="0" r="0" b="0"/>
              <a:pathLst>
                <a:path w="94757" h="105286">
                  <a:moveTo>
                    <a:pt x="0" y="0"/>
                  </a:moveTo>
                  <a:lnTo>
                    <a:pt x="5868" y="5935"/>
                  </a:lnTo>
                  <a:lnTo>
                    <a:pt x="11432" y="12140"/>
                  </a:lnTo>
                  <a:lnTo>
                    <a:pt x="17231" y="19231"/>
                  </a:lnTo>
                  <a:lnTo>
                    <a:pt x="23312" y="26998"/>
                  </a:lnTo>
                  <a:lnTo>
                    <a:pt x="29642" y="34996"/>
                  </a:lnTo>
                  <a:lnTo>
                    <a:pt x="36169" y="42938"/>
                  </a:lnTo>
                  <a:lnTo>
                    <a:pt x="42845" y="50712"/>
                  </a:lnTo>
                  <a:lnTo>
                    <a:pt x="49627" y="58305"/>
                  </a:lnTo>
                  <a:lnTo>
                    <a:pt x="56481" y="65737"/>
                  </a:lnTo>
                  <a:lnTo>
                    <a:pt x="63271" y="72934"/>
                  </a:lnTo>
                  <a:lnTo>
                    <a:pt x="70536" y="80523"/>
                  </a:lnTo>
                  <a:lnTo>
                    <a:pt x="80033" y="90292"/>
                  </a:lnTo>
                  <a:lnTo>
                    <a:pt x="94756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222549" y="484310"/>
              <a:ext cx="189514" cy="368499"/>
            </a:xfrm>
            <a:custGeom>
              <a:avLst/>
              <a:gdLst/>
              <a:ahLst/>
              <a:cxnLst/>
              <a:rect l="0" t="0" r="0" b="0"/>
              <a:pathLst>
                <a:path w="189514" h="368499">
                  <a:moveTo>
                    <a:pt x="189513" y="0"/>
                  </a:moveTo>
                  <a:lnTo>
                    <a:pt x="183646" y="6002"/>
                  </a:lnTo>
                  <a:lnTo>
                    <a:pt x="178080" y="12847"/>
                  </a:lnTo>
                  <a:lnTo>
                    <a:pt x="172281" y="21244"/>
                  </a:lnTo>
                  <a:lnTo>
                    <a:pt x="166202" y="31217"/>
                  </a:lnTo>
                  <a:lnTo>
                    <a:pt x="159871" y="42828"/>
                  </a:lnTo>
                  <a:lnTo>
                    <a:pt x="153338" y="55942"/>
                  </a:lnTo>
                  <a:lnTo>
                    <a:pt x="146489" y="70291"/>
                  </a:lnTo>
                  <a:lnTo>
                    <a:pt x="139059" y="85584"/>
                  </a:lnTo>
                  <a:lnTo>
                    <a:pt x="130952" y="101564"/>
                  </a:lnTo>
                  <a:lnTo>
                    <a:pt x="122391" y="117867"/>
                  </a:lnTo>
                  <a:lnTo>
                    <a:pt x="113796" y="134037"/>
                  </a:lnTo>
                  <a:lnTo>
                    <a:pt x="105430" y="149833"/>
                  </a:lnTo>
                  <a:lnTo>
                    <a:pt x="97524" y="165050"/>
                  </a:lnTo>
                  <a:lnTo>
                    <a:pt x="90368" y="179429"/>
                  </a:lnTo>
                  <a:lnTo>
                    <a:pt x="84030" y="192927"/>
                  </a:lnTo>
                  <a:lnTo>
                    <a:pt x="78096" y="205976"/>
                  </a:lnTo>
                  <a:lnTo>
                    <a:pt x="71804" y="219352"/>
                  </a:lnTo>
                  <a:lnTo>
                    <a:pt x="64757" y="233462"/>
                  </a:lnTo>
                  <a:lnTo>
                    <a:pt x="57224" y="248043"/>
                  </a:lnTo>
                  <a:lnTo>
                    <a:pt x="49928" y="262378"/>
                  </a:lnTo>
                  <a:lnTo>
                    <a:pt x="43275" y="276059"/>
                  </a:lnTo>
                  <a:lnTo>
                    <a:pt x="37183" y="289007"/>
                  </a:lnTo>
                  <a:lnTo>
                    <a:pt x="31257" y="301309"/>
                  </a:lnTo>
                  <a:lnTo>
                    <a:pt x="25245" y="313090"/>
                  </a:lnTo>
                  <a:lnTo>
                    <a:pt x="19356" y="324220"/>
                  </a:lnTo>
                  <a:lnTo>
                    <a:pt x="13603" y="335500"/>
                  </a:lnTo>
                  <a:lnTo>
                    <a:pt x="7477" y="349040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364907" y="526424"/>
              <a:ext cx="127013" cy="198307"/>
            </a:xfrm>
            <a:custGeom>
              <a:avLst/>
              <a:gdLst/>
              <a:ahLst/>
              <a:cxnLst/>
              <a:rect l="0" t="0" r="0" b="0"/>
              <a:pathLst>
                <a:path w="127013" h="198307">
                  <a:moveTo>
                    <a:pt x="89269" y="10529"/>
                  </a:moveTo>
                  <a:lnTo>
                    <a:pt x="80468" y="13530"/>
                  </a:lnTo>
                  <a:lnTo>
                    <a:pt x="72121" y="16952"/>
                  </a:lnTo>
                  <a:lnTo>
                    <a:pt x="63431" y="21153"/>
                  </a:lnTo>
                  <a:lnTo>
                    <a:pt x="54655" y="26226"/>
                  </a:lnTo>
                  <a:lnTo>
                    <a:pt x="46458" y="32355"/>
                  </a:lnTo>
                  <a:lnTo>
                    <a:pt x="39168" y="39539"/>
                  </a:lnTo>
                  <a:lnTo>
                    <a:pt x="32632" y="47626"/>
                  </a:lnTo>
                  <a:lnTo>
                    <a:pt x="26403" y="56421"/>
                  </a:lnTo>
                  <a:lnTo>
                    <a:pt x="20184" y="65746"/>
                  </a:lnTo>
                  <a:lnTo>
                    <a:pt x="14177" y="75616"/>
                  </a:lnTo>
                  <a:lnTo>
                    <a:pt x="8968" y="86226"/>
                  </a:lnTo>
                  <a:lnTo>
                    <a:pt x="4838" y="97618"/>
                  </a:lnTo>
                  <a:lnTo>
                    <a:pt x="1910" y="109540"/>
                  </a:lnTo>
                  <a:lnTo>
                    <a:pt x="320" y="121542"/>
                  </a:lnTo>
                  <a:lnTo>
                    <a:pt x="0" y="133352"/>
                  </a:lnTo>
                  <a:lnTo>
                    <a:pt x="906" y="144722"/>
                  </a:lnTo>
                  <a:lnTo>
                    <a:pt x="3101" y="155358"/>
                  </a:lnTo>
                  <a:lnTo>
                    <a:pt x="6505" y="165172"/>
                  </a:lnTo>
                  <a:lnTo>
                    <a:pt x="11076" y="174083"/>
                  </a:lnTo>
                  <a:lnTo>
                    <a:pt x="16892" y="181931"/>
                  </a:lnTo>
                  <a:lnTo>
                    <a:pt x="23874" y="188717"/>
                  </a:lnTo>
                  <a:lnTo>
                    <a:pt x="31664" y="194106"/>
                  </a:lnTo>
                  <a:lnTo>
                    <a:pt x="39731" y="197372"/>
                  </a:lnTo>
                  <a:lnTo>
                    <a:pt x="47745" y="198306"/>
                  </a:lnTo>
                  <a:lnTo>
                    <a:pt x="55584" y="197154"/>
                  </a:lnTo>
                  <a:lnTo>
                    <a:pt x="63226" y="194330"/>
                  </a:lnTo>
                  <a:lnTo>
                    <a:pt x="70700" y="190248"/>
                  </a:lnTo>
                  <a:lnTo>
                    <a:pt x="78041" y="185256"/>
                  </a:lnTo>
                  <a:lnTo>
                    <a:pt x="85283" y="179623"/>
                  </a:lnTo>
                  <a:lnTo>
                    <a:pt x="92453" y="173540"/>
                  </a:lnTo>
                  <a:lnTo>
                    <a:pt x="99404" y="166984"/>
                  </a:lnTo>
                  <a:lnTo>
                    <a:pt x="105846" y="159744"/>
                  </a:lnTo>
                  <a:lnTo>
                    <a:pt x="111655" y="151755"/>
                  </a:lnTo>
                  <a:lnTo>
                    <a:pt x="116708" y="142930"/>
                  </a:lnTo>
                  <a:lnTo>
                    <a:pt x="120804" y="133095"/>
                  </a:lnTo>
                  <a:lnTo>
                    <a:pt x="123923" y="122257"/>
                  </a:lnTo>
                  <a:lnTo>
                    <a:pt x="126036" y="110725"/>
                  </a:lnTo>
                  <a:lnTo>
                    <a:pt x="127012" y="98991"/>
                  </a:lnTo>
                  <a:lnTo>
                    <a:pt x="126886" y="87366"/>
                  </a:lnTo>
                  <a:lnTo>
                    <a:pt x="125669" y="76121"/>
                  </a:lnTo>
                  <a:lnTo>
                    <a:pt x="123256" y="65569"/>
                  </a:lnTo>
                  <a:lnTo>
                    <a:pt x="119708" y="55808"/>
                  </a:lnTo>
                  <a:lnTo>
                    <a:pt x="115207" y="46761"/>
                  </a:lnTo>
                  <a:lnTo>
                    <a:pt x="109970" y="38291"/>
                  </a:lnTo>
                  <a:lnTo>
                    <a:pt x="104199" y="30264"/>
                  </a:lnTo>
                  <a:lnTo>
                    <a:pt x="98353" y="22863"/>
                  </a:lnTo>
                  <a:lnTo>
                    <a:pt x="92578" y="15855"/>
                  </a:lnTo>
                  <a:lnTo>
                    <a:pt x="86367" y="8623"/>
                  </a:lnTo>
                  <a:lnTo>
                    <a:pt x="7874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535385" y="526424"/>
              <a:ext cx="130400" cy="165167"/>
            </a:xfrm>
            <a:custGeom>
              <a:avLst/>
              <a:gdLst/>
              <a:ahLst/>
              <a:cxnLst/>
              <a:rect l="0" t="0" r="0" b="0"/>
              <a:pathLst>
                <a:path w="130400" h="165167">
                  <a:moveTo>
                    <a:pt x="24076" y="21057"/>
                  </a:moveTo>
                  <a:lnTo>
                    <a:pt x="21142" y="29859"/>
                  </a:lnTo>
                  <a:lnTo>
                    <a:pt x="18360" y="38205"/>
                  </a:lnTo>
                  <a:lnTo>
                    <a:pt x="15460" y="46904"/>
                  </a:lnTo>
                  <a:lnTo>
                    <a:pt x="12419" y="56025"/>
                  </a:lnTo>
                  <a:lnTo>
                    <a:pt x="9254" y="65520"/>
                  </a:lnTo>
                  <a:lnTo>
                    <a:pt x="6000" y="75317"/>
                  </a:lnTo>
                  <a:lnTo>
                    <a:pt x="3008" y="85503"/>
                  </a:lnTo>
                  <a:lnTo>
                    <a:pt x="913" y="96326"/>
                  </a:lnTo>
                  <a:lnTo>
                    <a:pt x="0" y="107856"/>
                  </a:lnTo>
                  <a:lnTo>
                    <a:pt x="541" y="119700"/>
                  </a:lnTo>
                  <a:lnTo>
                    <a:pt x="2958" y="131118"/>
                  </a:lnTo>
                  <a:lnTo>
                    <a:pt x="7297" y="141707"/>
                  </a:lnTo>
                  <a:lnTo>
                    <a:pt x="13465" y="150935"/>
                  </a:lnTo>
                  <a:lnTo>
                    <a:pt x="21417" y="157996"/>
                  </a:lnTo>
                  <a:lnTo>
                    <a:pt x="30944" y="162660"/>
                  </a:lnTo>
                  <a:lnTo>
                    <a:pt x="41575" y="165011"/>
                  </a:lnTo>
                  <a:lnTo>
                    <a:pt x="52694" y="165166"/>
                  </a:lnTo>
                  <a:lnTo>
                    <a:pt x="63903" y="163419"/>
                  </a:lnTo>
                  <a:lnTo>
                    <a:pt x="74868" y="159996"/>
                  </a:lnTo>
                  <a:lnTo>
                    <a:pt x="85231" y="154967"/>
                  </a:lnTo>
                  <a:lnTo>
                    <a:pt x="94861" y="148516"/>
                  </a:lnTo>
                  <a:lnTo>
                    <a:pt x="103650" y="140916"/>
                  </a:lnTo>
                  <a:lnTo>
                    <a:pt x="111415" y="132446"/>
                  </a:lnTo>
                  <a:lnTo>
                    <a:pt x="118151" y="123332"/>
                  </a:lnTo>
                  <a:lnTo>
                    <a:pt x="123676" y="113433"/>
                  </a:lnTo>
                  <a:lnTo>
                    <a:pt x="127566" y="102271"/>
                  </a:lnTo>
                  <a:lnTo>
                    <a:pt x="129737" y="89693"/>
                  </a:lnTo>
                  <a:lnTo>
                    <a:pt x="130399" y="76161"/>
                  </a:lnTo>
                  <a:lnTo>
                    <a:pt x="129864" y="62539"/>
                  </a:lnTo>
                  <a:lnTo>
                    <a:pt x="128437" y="49355"/>
                  </a:lnTo>
                  <a:lnTo>
                    <a:pt x="126524" y="37209"/>
                  </a:lnTo>
                  <a:lnTo>
                    <a:pt x="124436" y="25749"/>
                  </a:lnTo>
                  <a:lnTo>
                    <a:pt x="121995" y="13977"/>
                  </a:lnTo>
                  <a:lnTo>
                    <a:pt x="11883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941456" y="500663"/>
              <a:ext cx="144431" cy="215436"/>
            </a:xfrm>
            <a:custGeom>
              <a:avLst/>
              <a:gdLst/>
              <a:ahLst/>
              <a:cxnLst/>
              <a:rect l="0" t="0" r="0" b="0"/>
              <a:pathLst>
                <a:path w="144431" h="215436">
                  <a:moveTo>
                    <a:pt x="144430" y="46818"/>
                  </a:moveTo>
                  <a:lnTo>
                    <a:pt x="138562" y="38084"/>
                  </a:lnTo>
                  <a:lnTo>
                    <a:pt x="132998" y="30378"/>
                  </a:lnTo>
                  <a:lnTo>
                    <a:pt x="127190" y="22985"/>
                  </a:lnTo>
                  <a:lnTo>
                    <a:pt x="120763" y="16069"/>
                  </a:lnTo>
                  <a:lnTo>
                    <a:pt x="113136" y="10187"/>
                  </a:lnTo>
                  <a:lnTo>
                    <a:pt x="104102" y="5573"/>
                  </a:lnTo>
                  <a:lnTo>
                    <a:pt x="93775" y="2306"/>
                  </a:lnTo>
                  <a:lnTo>
                    <a:pt x="82399" y="481"/>
                  </a:lnTo>
                  <a:lnTo>
                    <a:pt x="70239" y="0"/>
                  </a:lnTo>
                  <a:lnTo>
                    <a:pt x="57838" y="794"/>
                  </a:lnTo>
                  <a:lnTo>
                    <a:pt x="45981" y="2915"/>
                  </a:lnTo>
                  <a:lnTo>
                    <a:pt x="35059" y="6278"/>
                  </a:lnTo>
                  <a:lnTo>
                    <a:pt x="25423" y="11161"/>
                  </a:lnTo>
                  <a:lnTo>
                    <a:pt x="17548" y="18252"/>
                  </a:lnTo>
                  <a:lnTo>
                    <a:pt x="11513" y="27726"/>
                  </a:lnTo>
                  <a:lnTo>
                    <a:pt x="7085" y="39156"/>
                  </a:lnTo>
                  <a:lnTo>
                    <a:pt x="3932" y="51809"/>
                  </a:lnTo>
                  <a:lnTo>
                    <a:pt x="1734" y="65127"/>
                  </a:lnTo>
                  <a:lnTo>
                    <a:pt x="388" y="78626"/>
                  </a:lnTo>
                  <a:lnTo>
                    <a:pt x="0" y="91827"/>
                  </a:lnTo>
                  <a:lnTo>
                    <a:pt x="556" y="104514"/>
                  </a:lnTo>
                  <a:lnTo>
                    <a:pt x="2079" y="116675"/>
                  </a:lnTo>
                  <a:lnTo>
                    <a:pt x="4704" y="128389"/>
                  </a:lnTo>
                  <a:lnTo>
                    <a:pt x="8399" y="139757"/>
                  </a:lnTo>
                  <a:lnTo>
                    <a:pt x="13000" y="150868"/>
                  </a:lnTo>
                  <a:lnTo>
                    <a:pt x="18305" y="161797"/>
                  </a:lnTo>
                  <a:lnTo>
                    <a:pt x="24136" y="172589"/>
                  </a:lnTo>
                  <a:lnTo>
                    <a:pt x="30507" y="182956"/>
                  </a:lnTo>
                  <a:lnTo>
                    <a:pt x="37615" y="192313"/>
                  </a:lnTo>
                  <a:lnTo>
                    <a:pt x="45509" y="200409"/>
                  </a:lnTo>
                  <a:lnTo>
                    <a:pt x="54097" y="206997"/>
                  </a:lnTo>
                  <a:lnTo>
                    <a:pt x="63241" y="211674"/>
                  </a:lnTo>
                  <a:lnTo>
                    <a:pt x="72796" y="214409"/>
                  </a:lnTo>
                  <a:lnTo>
                    <a:pt x="82577" y="215435"/>
                  </a:lnTo>
                  <a:lnTo>
                    <a:pt x="93524" y="215058"/>
                  </a:lnTo>
                  <a:lnTo>
                    <a:pt x="108834" y="212129"/>
                  </a:lnTo>
                  <a:lnTo>
                    <a:pt x="133901" y="2047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139627" y="517367"/>
              <a:ext cx="220000" cy="145675"/>
            </a:xfrm>
            <a:custGeom>
              <a:avLst/>
              <a:gdLst/>
              <a:ahLst/>
              <a:cxnLst/>
              <a:rect l="0" t="0" r="0" b="0"/>
              <a:pathLst>
                <a:path w="220000" h="145675">
                  <a:moveTo>
                    <a:pt x="104186" y="82757"/>
                  </a:moveTo>
                  <a:lnTo>
                    <a:pt x="106986" y="73956"/>
                  </a:lnTo>
                  <a:lnTo>
                    <a:pt x="108488" y="65609"/>
                  </a:lnTo>
                  <a:lnTo>
                    <a:pt x="108791" y="56915"/>
                  </a:lnTo>
                  <a:lnTo>
                    <a:pt x="107938" y="47967"/>
                  </a:lnTo>
                  <a:lnTo>
                    <a:pt x="105821" y="39120"/>
                  </a:lnTo>
                  <a:lnTo>
                    <a:pt x="102494" y="30586"/>
                  </a:lnTo>
                  <a:lnTo>
                    <a:pt x="97988" y="22570"/>
                  </a:lnTo>
                  <a:lnTo>
                    <a:pt x="92219" y="15341"/>
                  </a:lnTo>
                  <a:lnTo>
                    <a:pt x="85273" y="8978"/>
                  </a:lnTo>
                  <a:lnTo>
                    <a:pt x="77507" y="3876"/>
                  </a:lnTo>
                  <a:lnTo>
                    <a:pt x="69459" y="804"/>
                  </a:lnTo>
                  <a:lnTo>
                    <a:pt x="61457" y="0"/>
                  </a:lnTo>
                  <a:lnTo>
                    <a:pt x="53627" y="1240"/>
                  </a:lnTo>
                  <a:lnTo>
                    <a:pt x="45991" y="4123"/>
                  </a:lnTo>
                  <a:lnTo>
                    <a:pt x="38521" y="8253"/>
                  </a:lnTo>
                  <a:lnTo>
                    <a:pt x="31182" y="13617"/>
                  </a:lnTo>
                  <a:lnTo>
                    <a:pt x="23941" y="20564"/>
                  </a:lnTo>
                  <a:lnTo>
                    <a:pt x="16782" y="29160"/>
                  </a:lnTo>
                  <a:lnTo>
                    <a:pt x="10177" y="39203"/>
                  </a:lnTo>
                  <a:lnTo>
                    <a:pt x="5033" y="50392"/>
                  </a:lnTo>
                  <a:lnTo>
                    <a:pt x="1724" y="62435"/>
                  </a:lnTo>
                  <a:lnTo>
                    <a:pt x="150" y="74928"/>
                  </a:lnTo>
                  <a:lnTo>
                    <a:pt x="0" y="87380"/>
                  </a:lnTo>
                  <a:lnTo>
                    <a:pt x="943" y="99520"/>
                  </a:lnTo>
                  <a:lnTo>
                    <a:pt x="3016" y="110957"/>
                  </a:lnTo>
                  <a:lnTo>
                    <a:pt x="6601" y="121113"/>
                  </a:lnTo>
                  <a:lnTo>
                    <a:pt x="11786" y="129786"/>
                  </a:lnTo>
                  <a:lnTo>
                    <a:pt x="18385" y="136779"/>
                  </a:lnTo>
                  <a:lnTo>
                    <a:pt x="26109" y="141736"/>
                  </a:lnTo>
                  <a:lnTo>
                    <a:pt x="34673" y="144659"/>
                  </a:lnTo>
                  <a:lnTo>
                    <a:pt x="43675" y="145674"/>
                  </a:lnTo>
                  <a:lnTo>
                    <a:pt x="52631" y="144852"/>
                  </a:lnTo>
                  <a:lnTo>
                    <a:pt x="61280" y="142409"/>
                  </a:lnTo>
                  <a:lnTo>
                    <a:pt x="69559" y="138501"/>
                  </a:lnTo>
                  <a:lnTo>
                    <a:pt x="77505" y="133138"/>
                  </a:lnTo>
                  <a:lnTo>
                    <a:pt x="85177" y="126454"/>
                  </a:lnTo>
                  <a:lnTo>
                    <a:pt x="92314" y="118527"/>
                  </a:lnTo>
                  <a:lnTo>
                    <a:pt x="98356" y="109304"/>
                  </a:lnTo>
                  <a:lnTo>
                    <a:pt x="103115" y="98909"/>
                  </a:lnTo>
                  <a:lnTo>
                    <a:pt x="107666" y="88746"/>
                  </a:lnTo>
                  <a:lnTo>
                    <a:pt x="113095" y="81670"/>
                  </a:lnTo>
                  <a:lnTo>
                    <a:pt x="118692" y="79143"/>
                  </a:lnTo>
                  <a:lnTo>
                    <a:pt x="123996" y="80569"/>
                  </a:lnTo>
                  <a:lnTo>
                    <a:pt x="128905" y="84893"/>
                  </a:lnTo>
                  <a:lnTo>
                    <a:pt x="133613" y="91065"/>
                  </a:lnTo>
                  <a:lnTo>
                    <a:pt x="138504" y="98135"/>
                  </a:lnTo>
                  <a:lnTo>
                    <a:pt x="143786" y="105519"/>
                  </a:lnTo>
                  <a:lnTo>
                    <a:pt x="149820" y="112616"/>
                  </a:lnTo>
                  <a:lnTo>
                    <a:pt x="157163" y="118709"/>
                  </a:lnTo>
                  <a:lnTo>
                    <a:pt x="165985" y="123508"/>
                  </a:lnTo>
                  <a:lnTo>
                    <a:pt x="175725" y="126898"/>
                  </a:lnTo>
                  <a:lnTo>
                    <a:pt x="186346" y="128970"/>
                  </a:lnTo>
                  <a:lnTo>
                    <a:pt x="199901" y="128788"/>
                  </a:lnTo>
                  <a:lnTo>
                    <a:pt x="219999" y="124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362340" y="503630"/>
              <a:ext cx="123630" cy="149137"/>
            </a:xfrm>
            <a:custGeom>
              <a:avLst/>
              <a:gdLst/>
              <a:ahLst/>
              <a:cxnLst/>
              <a:rect l="0" t="0" r="0" b="0"/>
              <a:pathLst>
                <a:path w="123630" h="149137">
                  <a:moveTo>
                    <a:pt x="7815" y="33323"/>
                  </a:moveTo>
                  <a:lnTo>
                    <a:pt x="4948" y="42191"/>
                  </a:lnTo>
                  <a:lnTo>
                    <a:pt x="2807" y="51178"/>
                  </a:lnTo>
                  <a:lnTo>
                    <a:pt x="1209" y="61169"/>
                  </a:lnTo>
                  <a:lnTo>
                    <a:pt x="200" y="71977"/>
                  </a:lnTo>
                  <a:lnTo>
                    <a:pt x="0" y="83140"/>
                  </a:lnTo>
                  <a:lnTo>
                    <a:pt x="655" y="94350"/>
                  </a:lnTo>
                  <a:lnTo>
                    <a:pt x="2067" y="105635"/>
                  </a:lnTo>
                  <a:lnTo>
                    <a:pt x="4079" y="117267"/>
                  </a:lnTo>
                  <a:lnTo>
                    <a:pt x="6516" y="129289"/>
                  </a:lnTo>
                  <a:lnTo>
                    <a:pt x="8343" y="138295"/>
                  </a:lnTo>
                  <a:lnTo>
                    <a:pt x="8432" y="140367"/>
                  </a:lnTo>
                  <a:lnTo>
                    <a:pt x="7203" y="137341"/>
                  </a:lnTo>
                  <a:lnTo>
                    <a:pt x="5313" y="130948"/>
                  </a:lnTo>
                  <a:lnTo>
                    <a:pt x="3381" y="121834"/>
                  </a:lnTo>
                  <a:lnTo>
                    <a:pt x="1730" y="110472"/>
                  </a:lnTo>
                  <a:lnTo>
                    <a:pt x="611" y="97508"/>
                  </a:lnTo>
                  <a:lnTo>
                    <a:pt x="303" y="83696"/>
                  </a:lnTo>
                  <a:lnTo>
                    <a:pt x="875" y="69541"/>
                  </a:lnTo>
                  <a:lnTo>
                    <a:pt x="2395" y="55622"/>
                  </a:lnTo>
                  <a:lnTo>
                    <a:pt x="5008" y="42656"/>
                  </a:lnTo>
                  <a:lnTo>
                    <a:pt x="8700" y="30948"/>
                  </a:lnTo>
                  <a:lnTo>
                    <a:pt x="13637" y="20765"/>
                  </a:lnTo>
                  <a:lnTo>
                    <a:pt x="20231" y="12513"/>
                  </a:lnTo>
                  <a:lnTo>
                    <a:pt x="28549" y="6230"/>
                  </a:lnTo>
                  <a:lnTo>
                    <a:pt x="38048" y="1974"/>
                  </a:lnTo>
                  <a:lnTo>
                    <a:pt x="47803" y="0"/>
                  </a:lnTo>
                  <a:lnTo>
                    <a:pt x="57246" y="229"/>
                  </a:lnTo>
                  <a:lnTo>
                    <a:pt x="66194" y="2482"/>
                  </a:lnTo>
                  <a:lnTo>
                    <a:pt x="74655" y="6652"/>
                  </a:lnTo>
                  <a:lnTo>
                    <a:pt x="82711" y="12490"/>
                  </a:lnTo>
                  <a:lnTo>
                    <a:pt x="90289" y="19662"/>
                  </a:lnTo>
                  <a:lnTo>
                    <a:pt x="97167" y="27838"/>
                  </a:lnTo>
                  <a:lnTo>
                    <a:pt x="103276" y="36745"/>
                  </a:lnTo>
                  <a:lnTo>
                    <a:pt x="108532" y="46335"/>
                  </a:lnTo>
                  <a:lnTo>
                    <a:pt x="112766" y="56756"/>
                  </a:lnTo>
                  <a:lnTo>
                    <a:pt x="115984" y="68023"/>
                  </a:lnTo>
                  <a:lnTo>
                    <a:pt x="118336" y="79992"/>
                  </a:lnTo>
                  <a:lnTo>
                    <a:pt x="120260" y="93930"/>
                  </a:lnTo>
                  <a:lnTo>
                    <a:pt x="121928" y="114414"/>
                  </a:lnTo>
                  <a:lnTo>
                    <a:pt x="123629" y="1491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780767" y="436523"/>
              <a:ext cx="210415" cy="218248"/>
            </a:xfrm>
            <a:custGeom>
              <a:avLst/>
              <a:gdLst/>
              <a:ahLst/>
              <a:cxnLst/>
              <a:rect l="0" t="0" r="0" b="0"/>
              <a:pathLst>
                <a:path w="210415" h="218248">
                  <a:moveTo>
                    <a:pt x="157927" y="37259"/>
                  </a:moveTo>
                  <a:lnTo>
                    <a:pt x="149193" y="34258"/>
                  </a:lnTo>
                  <a:lnTo>
                    <a:pt x="141486" y="30836"/>
                  </a:lnTo>
                  <a:lnTo>
                    <a:pt x="134079" y="26644"/>
                  </a:lnTo>
                  <a:lnTo>
                    <a:pt x="126645" y="21917"/>
                  </a:lnTo>
                  <a:lnTo>
                    <a:pt x="118819" y="17084"/>
                  </a:lnTo>
                  <a:lnTo>
                    <a:pt x="110436" y="12411"/>
                  </a:lnTo>
                  <a:lnTo>
                    <a:pt x="101347" y="8148"/>
                  </a:lnTo>
                  <a:lnTo>
                    <a:pt x="91335" y="4594"/>
                  </a:lnTo>
                  <a:lnTo>
                    <a:pt x="80379" y="1848"/>
                  </a:lnTo>
                  <a:lnTo>
                    <a:pt x="68768" y="159"/>
                  </a:lnTo>
                  <a:lnTo>
                    <a:pt x="56982" y="0"/>
                  </a:lnTo>
                  <a:lnTo>
                    <a:pt x="45326" y="1491"/>
                  </a:lnTo>
                  <a:lnTo>
                    <a:pt x="34230" y="4611"/>
                  </a:lnTo>
                  <a:lnTo>
                    <a:pt x="24311" y="9371"/>
                  </a:lnTo>
                  <a:lnTo>
                    <a:pt x="15806" y="15604"/>
                  </a:lnTo>
                  <a:lnTo>
                    <a:pt x="9098" y="22873"/>
                  </a:lnTo>
                  <a:lnTo>
                    <a:pt x="4864" y="30581"/>
                  </a:lnTo>
                  <a:lnTo>
                    <a:pt x="3241" y="38352"/>
                  </a:lnTo>
                  <a:lnTo>
                    <a:pt x="3912" y="46025"/>
                  </a:lnTo>
                  <a:lnTo>
                    <a:pt x="6405" y="53556"/>
                  </a:lnTo>
                  <a:lnTo>
                    <a:pt x="10270" y="60950"/>
                  </a:lnTo>
                  <a:lnTo>
                    <a:pt x="15454" y="68068"/>
                  </a:lnTo>
                  <a:lnTo>
                    <a:pt x="22280" y="74630"/>
                  </a:lnTo>
                  <a:lnTo>
                    <a:pt x="30795" y="80522"/>
                  </a:lnTo>
                  <a:lnTo>
                    <a:pt x="40783" y="85633"/>
                  </a:lnTo>
                  <a:lnTo>
                    <a:pt x="51937" y="89768"/>
                  </a:lnTo>
                  <a:lnTo>
                    <a:pt x="63955" y="92924"/>
                  </a:lnTo>
                  <a:lnTo>
                    <a:pt x="76431" y="95400"/>
                  </a:lnTo>
                  <a:lnTo>
                    <a:pt x="88873" y="97685"/>
                  </a:lnTo>
                  <a:lnTo>
                    <a:pt x="101014" y="100079"/>
                  </a:lnTo>
                  <a:lnTo>
                    <a:pt x="112794" y="102691"/>
                  </a:lnTo>
                  <a:lnTo>
                    <a:pt x="124243" y="105523"/>
                  </a:lnTo>
                  <a:lnTo>
                    <a:pt x="135429" y="108547"/>
                  </a:lnTo>
                  <a:lnTo>
                    <a:pt x="146416" y="111884"/>
                  </a:lnTo>
                  <a:lnTo>
                    <a:pt x="157261" y="115801"/>
                  </a:lnTo>
                  <a:lnTo>
                    <a:pt x="167997" y="120404"/>
                  </a:lnTo>
                  <a:lnTo>
                    <a:pt x="178328" y="125800"/>
                  </a:lnTo>
                  <a:lnTo>
                    <a:pt x="187659" y="132178"/>
                  </a:lnTo>
                  <a:lnTo>
                    <a:pt x="195738" y="139546"/>
                  </a:lnTo>
                  <a:lnTo>
                    <a:pt x="202315" y="147765"/>
                  </a:lnTo>
                  <a:lnTo>
                    <a:pt x="206984" y="156652"/>
                  </a:lnTo>
                  <a:lnTo>
                    <a:pt x="209705" y="166027"/>
                  </a:lnTo>
                  <a:lnTo>
                    <a:pt x="210414" y="175422"/>
                  </a:lnTo>
                  <a:lnTo>
                    <a:pt x="208854" y="184117"/>
                  </a:lnTo>
                  <a:lnTo>
                    <a:pt x="205100" y="191775"/>
                  </a:lnTo>
                  <a:lnTo>
                    <a:pt x="199499" y="198406"/>
                  </a:lnTo>
                  <a:lnTo>
                    <a:pt x="192460" y="204176"/>
                  </a:lnTo>
                  <a:lnTo>
                    <a:pt x="184360" y="209273"/>
                  </a:lnTo>
                  <a:lnTo>
                    <a:pt x="175500" y="213545"/>
                  </a:lnTo>
                  <a:lnTo>
                    <a:pt x="166109" y="216518"/>
                  </a:lnTo>
                  <a:lnTo>
                    <a:pt x="156352" y="218038"/>
                  </a:lnTo>
                  <a:lnTo>
                    <a:pt x="146342" y="218247"/>
                  </a:lnTo>
                  <a:lnTo>
                    <a:pt x="136163" y="217400"/>
                  </a:lnTo>
                  <a:lnTo>
                    <a:pt x="125864" y="215756"/>
                  </a:lnTo>
                  <a:lnTo>
                    <a:pt x="115320" y="213535"/>
                  </a:lnTo>
                  <a:lnTo>
                    <a:pt x="104248" y="210907"/>
                  </a:lnTo>
                  <a:lnTo>
                    <a:pt x="92546" y="207991"/>
                  </a:lnTo>
                  <a:lnTo>
                    <a:pt x="80584" y="204713"/>
                  </a:lnTo>
                  <a:lnTo>
                    <a:pt x="69086" y="200828"/>
                  </a:lnTo>
                  <a:lnTo>
                    <a:pt x="58429" y="196252"/>
                  </a:lnTo>
                  <a:lnTo>
                    <a:pt x="48560" y="191163"/>
                  </a:lnTo>
                  <a:lnTo>
                    <a:pt x="37992" y="185305"/>
                  </a:lnTo>
                  <a:lnTo>
                    <a:pt x="23566" y="177046"/>
                  </a:lnTo>
                  <a:lnTo>
                    <a:pt x="0" y="1636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9022922" y="464930"/>
              <a:ext cx="147400" cy="182352"/>
            </a:xfrm>
            <a:custGeom>
              <a:avLst/>
              <a:gdLst/>
              <a:ahLst/>
              <a:cxnLst/>
              <a:rect l="0" t="0" r="0" b="0"/>
              <a:pathLst>
                <a:path w="147400" h="182352">
                  <a:moveTo>
                    <a:pt x="0" y="103608"/>
                  </a:moveTo>
                  <a:lnTo>
                    <a:pt x="8870" y="100675"/>
                  </a:lnTo>
                  <a:lnTo>
                    <a:pt x="17857" y="97892"/>
                  </a:lnTo>
                  <a:lnTo>
                    <a:pt x="27851" y="94993"/>
                  </a:lnTo>
                  <a:lnTo>
                    <a:pt x="38831" y="91952"/>
                  </a:lnTo>
                  <a:lnTo>
                    <a:pt x="50644" y="88787"/>
                  </a:lnTo>
                  <a:lnTo>
                    <a:pt x="63097" y="85523"/>
                  </a:lnTo>
                  <a:lnTo>
                    <a:pt x="75862" y="82186"/>
                  </a:lnTo>
                  <a:lnTo>
                    <a:pt x="88495" y="78794"/>
                  </a:lnTo>
                  <a:lnTo>
                    <a:pt x="100749" y="75352"/>
                  </a:lnTo>
                  <a:lnTo>
                    <a:pt x="112094" y="71378"/>
                  </a:lnTo>
                  <a:lnTo>
                    <a:pt x="121654" y="65961"/>
                  </a:lnTo>
                  <a:lnTo>
                    <a:pt x="129108" y="58726"/>
                  </a:lnTo>
                  <a:lnTo>
                    <a:pt x="134299" y="50102"/>
                  </a:lnTo>
                  <a:lnTo>
                    <a:pt x="136975" y="41011"/>
                  </a:lnTo>
                  <a:lnTo>
                    <a:pt x="137248" y="32052"/>
                  </a:lnTo>
                  <a:lnTo>
                    <a:pt x="135179" y="23616"/>
                  </a:lnTo>
                  <a:lnTo>
                    <a:pt x="130609" y="16038"/>
                  </a:lnTo>
                  <a:lnTo>
                    <a:pt x="123691" y="9407"/>
                  </a:lnTo>
                  <a:lnTo>
                    <a:pt x="114982" y="4110"/>
                  </a:lnTo>
                  <a:lnTo>
                    <a:pt x="105235" y="900"/>
                  </a:lnTo>
                  <a:lnTo>
                    <a:pt x="94986" y="0"/>
                  </a:lnTo>
                  <a:lnTo>
                    <a:pt x="84685" y="1173"/>
                  </a:lnTo>
                  <a:lnTo>
                    <a:pt x="74776" y="4011"/>
                  </a:lnTo>
                  <a:lnTo>
                    <a:pt x="65450" y="8101"/>
                  </a:lnTo>
                  <a:lnTo>
                    <a:pt x="56696" y="13099"/>
                  </a:lnTo>
                  <a:lnTo>
                    <a:pt x="48422" y="18735"/>
                  </a:lnTo>
                  <a:lnTo>
                    <a:pt x="40523" y="24820"/>
                  </a:lnTo>
                  <a:lnTo>
                    <a:pt x="33061" y="31378"/>
                  </a:lnTo>
                  <a:lnTo>
                    <a:pt x="26270" y="38619"/>
                  </a:lnTo>
                  <a:lnTo>
                    <a:pt x="20227" y="46609"/>
                  </a:lnTo>
                  <a:lnTo>
                    <a:pt x="15184" y="55435"/>
                  </a:lnTo>
                  <a:lnTo>
                    <a:pt x="11628" y="65270"/>
                  </a:lnTo>
                  <a:lnTo>
                    <a:pt x="9683" y="76108"/>
                  </a:lnTo>
                  <a:lnTo>
                    <a:pt x="9174" y="87640"/>
                  </a:lnTo>
                  <a:lnTo>
                    <a:pt x="9814" y="99374"/>
                  </a:lnTo>
                  <a:lnTo>
                    <a:pt x="11319" y="111000"/>
                  </a:lnTo>
                  <a:lnTo>
                    <a:pt x="13616" y="122245"/>
                  </a:lnTo>
                  <a:lnTo>
                    <a:pt x="16826" y="132796"/>
                  </a:lnTo>
                  <a:lnTo>
                    <a:pt x="20950" y="142553"/>
                  </a:lnTo>
                  <a:lnTo>
                    <a:pt x="26024" y="151426"/>
                  </a:lnTo>
                  <a:lnTo>
                    <a:pt x="32186" y="159248"/>
                  </a:lnTo>
                  <a:lnTo>
                    <a:pt x="39413" y="166027"/>
                  </a:lnTo>
                  <a:lnTo>
                    <a:pt x="47708" y="171750"/>
                  </a:lnTo>
                  <a:lnTo>
                    <a:pt x="57179" y="176304"/>
                  </a:lnTo>
                  <a:lnTo>
                    <a:pt x="67764" y="179731"/>
                  </a:lnTo>
                  <a:lnTo>
                    <a:pt x="78955" y="181881"/>
                  </a:lnTo>
                  <a:lnTo>
                    <a:pt x="89927" y="182351"/>
                  </a:lnTo>
                  <a:lnTo>
                    <a:pt x="100223" y="181082"/>
                  </a:lnTo>
                  <a:lnTo>
                    <a:pt x="109651" y="178605"/>
                  </a:lnTo>
                  <a:lnTo>
                    <a:pt x="119129" y="175620"/>
                  </a:lnTo>
                  <a:lnTo>
                    <a:pt x="130603" y="171864"/>
                  </a:lnTo>
                  <a:lnTo>
                    <a:pt x="147399" y="1667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9184703" y="470974"/>
              <a:ext cx="175211" cy="214244"/>
            </a:xfrm>
            <a:custGeom>
              <a:avLst/>
              <a:gdLst/>
              <a:ahLst/>
              <a:cxnLst/>
              <a:rect l="0" t="0" r="0" b="0"/>
              <a:pathLst>
                <a:path w="175211" h="214244">
                  <a:moveTo>
                    <a:pt x="48789" y="97564"/>
                  </a:moveTo>
                  <a:lnTo>
                    <a:pt x="57591" y="100364"/>
                  </a:lnTo>
                  <a:lnTo>
                    <a:pt x="65938" y="101866"/>
                  </a:lnTo>
                  <a:lnTo>
                    <a:pt x="74636" y="102172"/>
                  </a:lnTo>
                  <a:lnTo>
                    <a:pt x="83756" y="101493"/>
                  </a:lnTo>
                  <a:lnTo>
                    <a:pt x="93252" y="100025"/>
                  </a:lnTo>
                  <a:lnTo>
                    <a:pt x="103044" y="97956"/>
                  </a:lnTo>
                  <a:lnTo>
                    <a:pt x="113057" y="95447"/>
                  </a:lnTo>
                  <a:lnTo>
                    <a:pt x="123231" y="92624"/>
                  </a:lnTo>
                  <a:lnTo>
                    <a:pt x="133508" y="89573"/>
                  </a:lnTo>
                  <a:lnTo>
                    <a:pt x="143528" y="86034"/>
                  </a:lnTo>
                  <a:lnTo>
                    <a:pt x="152649" y="81441"/>
                  </a:lnTo>
                  <a:lnTo>
                    <a:pt x="160587" y="75569"/>
                  </a:lnTo>
                  <a:lnTo>
                    <a:pt x="167068" y="68504"/>
                  </a:lnTo>
                  <a:lnTo>
                    <a:pt x="171673" y="60466"/>
                  </a:lnTo>
                  <a:lnTo>
                    <a:pt x="174356" y="51692"/>
                  </a:lnTo>
                  <a:lnTo>
                    <a:pt x="175210" y="42548"/>
                  </a:lnTo>
                  <a:lnTo>
                    <a:pt x="174279" y="33497"/>
                  </a:lnTo>
                  <a:lnTo>
                    <a:pt x="171753" y="24794"/>
                  </a:lnTo>
                  <a:lnTo>
                    <a:pt x="167450" y="16818"/>
                  </a:lnTo>
                  <a:lnTo>
                    <a:pt x="160756" y="10139"/>
                  </a:lnTo>
                  <a:lnTo>
                    <a:pt x="151557" y="4955"/>
                  </a:lnTo>
                  <a:lnTo>
                    <a:pt x="140482" y="1457"/>
                  </a:lnTo>
                  <a:lnTo>
                    <a:pt x="128602" y="0"/>
                  </a:lnTo>
                  <a:lnTo>
                    <a:pt x="116615" y="571"/>
                  </a:lnTo>
                  <a:lnTo>
                    <a:pt x="104825" y="2716"/>
                  </a:lnTo>
                  <a:lnTo>
                    <a:pt x="93309" y="5748"/>
                  </a:lnTo>
                  <a:lnTo>
                    <a:pt x="82054" y="9191"/>
                  </a:lnTo>
                  <a:lnTo>
                    <a:pt x="71176" y="12957"/>
                  </a:lnTo>
                  <a:lnTo>
                    <a:pt x="60929" y="17236"/>
                  </a:lnTo>
                  <a:lnTo>
                    <a:pt x="51405" y="22116"/>
                  </a:lnTo>
                  <a:lnTo>
                    <a:pt x="42702" y="27716"/>
                  </a:lnTo>
                  <a:lnTo>
                    <a:pt x="35001" y="34239"/>
                  </a:lnTo>
                  <a:lnTo>
                    <a:pt x="28302" y="41708"/>
                  </a:lnTo>
                  <a:lnTo>
                    <a:pt x="22464" y="49997"/>
                  </a:lnTo>
                  <a:lnTo>
                    <a:pt x="17301" y="58932"/>
                  </a:lnTo>
                  <a:lnTo>
                    <a:pt x="12643" y="68353"/>
                  </a:lnTo>
                  <a:lnTo>
                    <a:pt x="8511" y="78288"/>
                  </a:lnTo>
                  <a:lnTo>
                    <a:pt x="5109" y="88942"/>
                  </a:lnTo>
                  <a:lnTo>
                    <a:pt x="2491" y="100365"/>
                  </a:lnTo>
                  <a:lnTo>
                    <a:pt x="733" y="112307"/>
                  </a:lnTo>
                  <a:lnTo>
                    <a:pt x="0" y="124323"/>
                  </a:lnTo>
                  <a:lnTo>
                    <a:pt x="293" y="136146"/>
                  </a:lnTo>
                  <a:lnTo>
                    <a:pt x="1626" y="147695"/>
                  </a:lnTo>
                  <a:lnTo>
                    <a:pt x="4116" y="158983"/>
                  </a:lnTo>
                  <a:lnTo>
                    <a:pt x="7721" y="170048"/>
                  </a:lnTo>
                  <a:lnTo>
                    <a:pt x="12429" y="180614"/>
                  </a:lnTo>
                  <a:lnTo>
                    <a:pt x="18338" y="190111"/>
                  </a:lnTo>
                  <a:lnTo>
                    <a:pt x="25392" y="198306"/>
                  </a:lnTo>
                  <a:lnTo>
                    <a:pt x="33568" y="204961"/>
                  </a:lnTo>
                  <a:lnTo>
                    <a:pt x="42959" y="209683"/>
                  </a:lnTo>
                  <a:lnTo>
                    <a:pt x="53491" y="212454"/>
                  </a:lnTo>
                  <a:lnTo>
                    <a:pt x="64747" y="213702"/>
                  </a:lnTo>
                  <a:lnTo>
                    <a:pt x="77377" y="214243"/>
                  </a:lnTo>
                  <a:lnTo>
                    <a:pt x="94722" y="214126"/>
                  </a:lnTo>
                  <a:lnTo>
                    <a:pt x="122489" y="2133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9412477" y="663295"/>
              <a:ext cx="27725" cy="178985"/>
            </a:xfrm>
            <a:custGeom>
              <a:avLst/>
              <a:gdLst/>
              <a:ahLst/>
              <a:cxnLst/>
              <a:rect l="0" t="0" r="0" b="0"/>
              <a:pathLst>
                <a:path w="27725" h="178985">
                  <a:moveTo>
                    <a:pt x="0" y="0"/>
                  </a:moveTo>
                  <a:lnTo>
                    <a:pt x="5801" y="8868"/>
                  </a:lnTo>
                  <a:lnTo>
                    <a:pt x="10724" y="17855"/>
                  </a:lnTo>
                  <a:lnTo>
                    <a:pt x="15223" y="27850"/>
                  </a:lnTo>
                  <a:lnTo>
                    <a:pt x="19271" y="38831"/>
                  </a:lnTo>
                  <a:lnTo>
                    <a:pt x="22636" y="50642"/>
                  </a:lnTo>
                  <a:lnTo>
                    <a:pt x="25239" y="63096"/>
                  </a:lnTo>
                  <a:lnTo>
                    <a:pt x="26994" y="75861"/>
                  </a:lnTo>
                  <a:lnTo>
                    <a:pt x="27724" y="88494"/>
                  </a:lnTo>
                  <a:lnTo>
                    <a:pt x="27433" y="100762"/>
                  </a:lnTo>
                  <a:lnTo>
                    <a:pt x="26101" y="112625"/>
                  </a:lnTo>
                  <a:lnTo>
                    <a:pt x="23612" y="124131"/>
                  </a:lnTo>
                  <a:lnTo>
                    <a:pt x="20022" y="135340"/>
                  </a:lnTo>
                  <a:lnTo>
                    <a:pt x="15814" y="145872"/>
                  </a:lnTo>
                  <a:lnTo>
                    <a:pt x="11396" y="155934"/>
                  </a:lnTo>
                  <a:lnTo>
                    <a:pt x="6384" y="166411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526424" y="947347"/>
            <a:ext cx="2686940" cy="495058"/>
            <a:chOff x="526424" y="947347"/>
            <a:chExt cx="2686940" cy="495058"/>
          </a:xfrm>
        </p:grpSpPr>
        <p:sp>
          <p:nvSpPr>
            <p:cNvPr id="68" name="Freeform 67"/>
            <p:cNvSpPr/>
            <p:nvPr/>
          </p:nvSpPr>
          <p:spPr>
            <a:xfrm>
              <a:off x="690973" y="989678"/>
              <a:ext cx="24965" cy="431670"/>
            </a:xfrm>
            <a:custGeom>
              <a:avLst/>
              <a:gdLst/>
              <a:ahLst/>
              <a:cxnLst/>
              <a:rect l="0" t="0" r="0" b="0"/>
              <a:pathLst>
                <a:path w="24965" h="431670">
                  <a:moveTo>
                    <a:pt x="24964" y="0"/>
                  </a:moveTo>
                  <a:lnTo>
                    <a:pt x="19231" y="8936"/>
                  </a:lnTo>
                  <a:lnTo>
                    <a:pt x="14947" y="18563"/>
                  </a:lnTo>
                  <a:lnTo>
                    <a:pt x="11736" y="29864"/>
                  </a:lnTo>
                  <a:lnTo>
                    <a:pt x="9202" y="43050"/>
                  </a:lnTo>
                  <a:lnTo>
                    <a:pt x="6857" y="58474"/>
                  </a:lnTo>
                  <a:lnTo>
                    <a:pt x="4418" y="76087"/>
                  </a:lnTo>
                  <a:lnTo>
                    <a:pt x="2109" y="94908"/>
                  </a:lnTo>
                  <a:lnTo>
                    <a:pt x="541" y="113296"/>
                  </a:lnTo>
                  <a:lnTo>
                    <a:pt x="0" y="130357"/>
                  </a:lnTo>
                  <a:lnTo>
                    <a:pt x="298" y="146077"/>
                  </a:lnTo>
                  <a:lnTo>
                    <a:pt x="962" y="160934"/>
                  </a:lnTo>
                  <a:lnTo>
                    <a:pt x="1668" y="175345"/>
                  </a:lnTo>
                  <a:lnTo>
                    <a:pt x="2277" y="189874"/>
                  </a:lnTo>
                  <a:lnTo>
                    <a:pt x="2752" y="205256"/>
                  </a:lnTo>
                  <a:lnTo>
                    <a:pt x="3103" y="221807"/>
                  </a:lnTo>
                  <a:lnTo>
                    <a:pt x="3355" y="239488"/>
                  </a:lnTo>
                  <a:lnTo>
                    <a:pt x="3531" y="258108"/>
                  </a:lnTo>
                  <a:lnTo>
                    <a:pt x="3652" y="277438"/>
                  </a:lnTo>
                  <a:lnTo>
                    <a:pt x="3735" y="296958"/>
                  </a:lnTo>
                  <a:lnTo>
                    <a:pt x="3792" y="315902"/>
                  </a:lnTo>
                  <a:lnTo>
                    <a:pt x="3830" y="333893"/>
                  </a:lnTo>
                  <a:lnTo>
                    <a:pt x="3855" y="350892"/>
                  </a:lnTo>
                  <a:lnTo>
                    <a:pt x="3875" y="368998"/>
                  </a:lnTo>
                  <a:lnTo>
                    <a:pt x="3892" y="393150"/>
                  </a:lnTo>
                  <a:lnTo>
                    <a:pt x="3907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26424" y="1147606"/>
              <a:ext cx="284271" cy="42115"/>
            </a:xfrm>
            <a:custGeom>
              <a:avLst/>
              <a:gdLst/>
              <a:ahLst/>
              <a:cxnLst/>
              <a:rect l="0" t="0" r="0" b="0"/>
              <a:pathLst>
                <a:path w="284271" h="42115">
                  <a:moveTo>
                    <a:pt x="284270" y="0"/>
                  </a:moveTo>
                  <a:lnTo>
                    <a:pt x="272535" y="5733"/>
                  </a:lnTo>
                  <a:lnTo>
                    <a:pt x="261406" y="10017"/>
                  </a:lnTo>
                  <a:lnTo>
                    <a:pt x="249803" y="13228"/>
                  </a:lnTo>
                  <a:lnTo>
                    <a:pt x="237469" y="15762"/>
                  </a:lnTo>
                  <a:lnTo>
                    <a:pt x="224161" y="18107"/>
                  </a:lnTo>
                  <a:lnTo>
                    <a:pt x="209851" y="20551"/>
                  </a:lnTo>
                  <a:lnTo>
                    <a:pt x="194674" y="23032"/>
                  </a:lnTo>
                  <a:lnTo>
                    <a:pt x="178812" y="25249"/>
                  </a:lnTo>
                  <a:lnTo>
                    <a:pt x="162446" y="27038"/>
                  </a:lnTo>
                  <a:lnTo>
                    <a:pt x="145881" y="28393"/>
                  </a:lnTo>
                  <a:lnTo>
                    <a:pt x="129535" y="29377"/>
                  </a:lnTo>
                  <a:lnTo>
                    <a:pt x="113615" y="30078"/>
                  </a:lnTo>
                  <a:lnTo>
                    <a:pt x="98146" y="30736"/>
                  </a:lnTo>
                  <a:lnTo>
                    <a:pt x="83066" y="31717"/>
                  </a:lnTo>
                  <a:lnTo>
                    <a:pt x="68302" y="33192"/>
                  </a:lnTo>
                  <a:lnTo>
                    <a:pt x="54189" y="35007"/>
                  </a:lnTo>
                  <a:lnTo>
                    <a:pt x="39978" y="36954"/>
                  </a:lnTo>
                  <a:lnTo>
                    <a:pt x="23299" y="3920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42188" y="1252891"/>
              <a:ext cx="123254" cy="155470"/>
            </a:xfrm>
            <a:custGeom>
              <a:avLst/>
              <a:gdLst/>
              <a:ahLst/>
              <a:cxnLst/>
              <a:rect l="0" t="0" r="0" b="0"/>
              <a:pathLst>
                <a:path w="123254" h="155470">
                  <a:moveTo>
                    <a:pt x="79034" y="0"/>
                  </a:moveTo>
                  <a:lnTo>
                    <a:pt x="70300" y="5867"/>
                  </a:lnTo>
                  <a:lnTo>
                    <a:pt x="62593" y="11432"/>
                  </a:lnTo>
                  <a:lnTo>
                    <a:pt x="55191" y="17235"/>
                  </a:lnTo>
                  <a:lnTo>
                    <a:pt x="47930" y="23489"/>
                  </a:lnTo>
                  <a:lnTo>
                    <a:pt x="40752" y="30467"/>
                  </a:lnTo>
                  <a:lnTo>
                    <a:pt x="33631" y="38249"/>
                  </a:lnTo>
                  <a:lnTo>
                    <a:pt x="26713" y="46750"/>
                  </a:lnTo>
                  <a:lnTo>
                    <a:pt x="20295" y="55829"/>
                  </a:lnTo>
                  <a:lnTo>
                    <a:pt x="14502" y="65347"/>
                  </a:lnTo>
                  <a:lnTo>
                    <a:pt x="9460" y="75348"/>
                  </a:lnTo>
                  <a:lnTo>
                    <a:pt x="5371" y="86046"/>
                  </a:lnTo>
                  <a:lnTo>
                    <a:pt x="2261" y="97493"/>
                  </a:lnTo>
                  <a:lnTo>
                    <a:pt x="325" y="109282"/>
                  </a:lnTo>
                  <a:lnTo>
                    <a:pt x="0" y="120663"/>
                  </a:lnTo>
                  <a:lnTo>
                    <a:pt x="1383" y="131228"/>
                  </a:lnTo>
                  <a:lnTo>
                    <a:pt x="4601" y="140438"/>
                  </a:lnTo>
                  <a:lnTo>
                    <a:pt x="9959" y="147489"/>
                  </a:lnTo>
                  <a:lnTo>
                    <a:pt x="17412" y="152150"/>
                  </a:lnTo>
                  <a:lnTo>
                    <a:pt x="26484" y="154669"/>
                  </a:lnTo>
                  <a:lnTo>
                    <a:pt x="36474" y="155469"/>
                  </a:lnTo>
                  <a:lnTo>
                    <a:pt x="46886" y="154973"/>
                  </a:lnTo>
                  <a:lnTo>
                    <a:pt x="57298" y="153375"/>
                  </a:lnTo>
                  <a:lnTo>
                    <a:pt x="67281" y="150641"/>
                  </a:lnTo>
                  <a:lnTo>
                    <a:pt x="76653" y="146841"/>
                  </a:lnTo>
                  <a:lnTo>
                    <a:pt x="85266" y="141986"/>
                  </a:lnTo>
                  <a:lnTo>
                    <a:pt x="92914" y="135971"/>
                  </a:lnTo>
                  <a:lnTo>
                    <a:pt x="99579" y="128848"/>
                  </a:lnTo>
                  <a:lnTo>
                    <a:pt x="105397" y="120792"/>
                  </a:lnTo>
                  <a:lnTo>
                    <a:pt x="110547" y="112014"/>
                  </a:lnTo>
                  <a:lnTo>
                    <a:pt x="115192" y="102703"/>
                  </a:lnTo>
                  <a:lnTo>
                    <a:pt x="119144" y="93011"/>
                  </a:lnTo>
                  <a:lnTo>
                    <a:pt x="121895" y="83052"/>
                  </a:lnTo>
                  <a:lnTo>
                    <a:pt x="123253" y="72914"/>
                  </a:lnTo>
                  <a:lnTo>
                    <a:pt x="123012" y="62819"/>
                  </a:lnTo>
                  <a:lnTo>
                    <a:pt x="120798" y="53114"/>
                  </a:lnTo>
                  <a:lnTo>
                    <a:pt x="116600" y="43970"/>
                  </a:lnTo>
                  <a:lnTo>
                    <a:pt x="110696" y="35864"/>
                  </a:lnTo>
                  <a:lnTo>
                    <a:pt x="103453" y="29629"/>
                  </a:lnTo>
                  <a:lnTo>
                    <a:pt x="95225" y="25547"/>
                  </a:lnTo>
                  <a:lnTo>
                    <a:pt x="86556" y="23264"/>
                  </a:lnTo>
                  <a:lnTo>
                    <a:pt x="77230" y="21843"/>
                  </a:lnTo>
                  <a:lnTo>
                    <a:pt x="65314" y="21160"/>
                  </a:lnTo>
                  <a:lnTo>
                    <a:pt x="47449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923113" y="1252891"/>
              <a:ext cx="96774" cy="134283"/>
            </a:xfrm>
            <a:custGeom>
              <a:avLst/>
              <a:gdLst/>
              <a:ahLst/>
              <a:cxnLst/>
              <a:rect l="0" t="0" r="0" b="0"/>
              <a:pathLst>
                <a:path w="96774" h="134283">
                  <a:moveTo>
                    <a:pt x="13923" y="21057"/>
                  </a:moveTo>
                  <a:lnTo>
                    <a:pt x="10989" y="32725"/>
                  </a:lnTo>
                  <a:lnTo>
                    <a:pt x="8207" y="43214"/>
                  </a:lnTo>
                  <a:lnTo>
                    <a:pt x="5316" y="53515"/>
                  </a:lnTo>
                  <a:lnTo>
                    <a:pt x="2622" y="63817"/>
                  </a:lnTo>
                  <a:lnTo>
                    <a:pt x="753" y="74160"/>
                  </a:lnTo>
                  <a:lnTo>
                    <a:pt x="0" y="84545"/>
                  </a:lnTo>
                  <a:lnTo>
                    <a:pt x="486" y="94801"/>
                  </a:lnTo>
                  <a:lnTo>
                    <a:pt x="2336" y="104611"/>
                  </a:lnTo>
                  <a:lnTo>
                    <a:pt x="5482" y="113823"/>
                  </a:lnTo>
                  <a:lnTo>
                    <a:pt x="10035" y="121974"/>
                  </a:lnTo>
                  <a:lnTo>
                    <a:pt x="16365" y="128239"/>
                  </a:lnTo>
                  <a:lnTo>
                    <a:pt x="24502" y="132332"/>
                  </a:lnTo>
                  <a:lnTo>
                    <a:pt x="33879" y="134282"/>
                  </a:lnTo>
                  <a:lnTo>
                    <a:pt x="43549" y="134161"/>
                  </a:lnTo>
                  <a:lnTo>
                    <a:pt x="52938" y="132230"/>
                  </a:lnTo>
                  <a:lnTo>
                    <a:pt x="61848" y="128851"/>
                  </a:lnTo>
                  <a:lnTo>
                    <a:pt x="70285" y="124384"/>
                  </a:lnTo>
                  <a:lnTo>
                    <a:pt x="78314" y="119114"/>
                  </a:lnTo>
                  <a:lnTo>
                    <a:pt x="85535" y="112782"/>
                  </a:lnTo>
                  <a:lnTo>
                    <a:pt x="91109" y="104636"/>
                  </a:lnTo>
                  <a:lnTo>
                    <a:pt x="94711" y="94420"/>
                  </a:lnTo>
                  <a:lnTo>
                    <a:pt x="96487" y="82642"/>
                  </a:lnTo>
                  <a:lnTo>
                    <a:pt x="96773" y="70280"/>
                  </a:lnTo>
                  <a:lnTo>
                    <a:pt x="95935" y="57977"/>
                  </a:lnTo>
                  <a:lnTo>
                    <a:pt x="94435" y="46242"/>
                  </a:lnTo>
                  <a:lnTo>
                    <a:pt x="92676" y="34367"/>
                  </a:lnTo>
                  <a:lnTo>
                    <a:pt x="90511" y="20201"/>
                  </a:lnTo>
                  <a:lnTo>
                    <a:pt x="8762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102026" y="1249296"/>
              <a:ext cx="140337" cy="112036"/>
            </a:xfrm>
            <a:custGeom>
              <a:avLst/>
              <a:gdLst/>
              <a:ahLst/>
              <a:cxnLst/>
              <a:rect l="0" t="0" r="0" b="0"/>
              <a:pathLst>
                <a:path w="140337" h="112036">
                  <a:moveTo>
                    <a:pt x="66637" y="3595"/>
                  </a:moveTo>
                  <a:lnTo>
                    <a:pt x="57902" y="862"/>
                  </a:lnTo>
                  <a:lnTo>
                    <a:pt x="50196" y="0"/>
                  </a:lnTo>
                  <a:lnTo>
                    <a:pt x="42794" y="990"/>
                  </a:lnTo>
                  <a:lnTo>
                    <a:pt x="35533" y="3529"/>
                  </a:lnTo>
                  <a:lnTo>
                    <a:pt x="28354" y="7314"/>
                  </a:lnTo>
                  <a:lnTo>
                    <a:pt x="21238" y="12058"/>
                  </a:lnTo>
                  <a:lnTo>
                    <a:pt x="14493" y="17837"/>
                  </a:lnTo>
                  <a:lnTo>
                    <a:pt x="8723" y="25064"/>
                  </a:lnTo>
                  <a:lnTo>
                    <a:pt x="4188" y="33838"/>
                  </a:lnTo>
                  <a:lnTo>
                    <a:pt x="1144" y="43661"/>
                  </a:lnTo>
                  <a:lnTo>
                    <a:pt x="0" y="53638"/>
                  </a:lnTo>
                  <a:lnTo>
                    <a:pt x="790" y="63235"/>
                  </a:lnTo>
                  <a:lnTo>
                    <a:pt x="3253" y="72287"/>
                  </a:lnTo>
                  <a:lnTo>
                    <a:pt x="7031" y="80820"/>
                  </a:lnTo>
                  <a:lnTo>
                    <a:pt x="11799" y="88917"/>
                  </a:lnTo>
                  <a:lnTo>
                    <a:pt x="17607" y="96355"/>
                  </a:lnTo>
                  <a:lnTo>
                    <a:pt x="24860" y="102606"/>
                  </a:lnTo>
                  <a:lnTo>
                    <a:pt x="33661" y="107471"/>
                  </a:lnTo>
                  <a:lnTo>
                    <a:pt x="43672" y="110739"/>
                  </a:lnTo>
                  <a:lnTo>
                    <a:pt x="54309" y="112035"/>
                  </a:lnTo>
                  <a:lnTo>
                    <a:pt x="65167" y="111347"/>
                  </a:lnTo>
                  <a:lnTo>
                    <a:pt x="76051" y="108954"/>
                  </a:lnTo>
                  <a:lnTo>
                    <a:pt x="86884" y="105221"/>
                  </a:lnTo>
                  <a:lnTo>
                    <a:pt x="97635" y="100503"/>
                  </a:lnTo>
                  <a:lnTo>
                    <a:pt x="107857" y="95385"/>
                  </a:lnTo>
                  <a:lnTo>
                    <a:pt x="117676" y="90185"/>
                  </a:lnTo>
                  <a:lnTo>
                    <a:pt x="127954" y="84452"/>
                  </a:lnTo>
                  <a:lnTo>
                    <a:pt x="140336" y="772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263419" y="1063378"/>
              <a:ext cx="105286" cy="284270"/>
            </a:xfrm>
            <a:custGeom>
              <a:avLst/>
              <a:gdLst/>
              <a:ahLst/>
              <a:cxnLst/>
              <a:rect l="0" t="0" r="0" b="0"/>
              <a:pathLst>
                <a:path w="105286" h="284270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73"/>
                  </a:lnTo>
                  <a:lnTo>
                    <a:pt x="178" y="58102"/>
                  </a:lnTo>
                  <a:lnTo>
                    <a:pt x="826" y="73279"/>
                  </a:lnTo>
                  <a:lnTo>
                    <a:pt x="2075" y="88345"/>
                  </a:lnTo>
                  <a:lnTo>
                    <a:pt x="3727" y="103210"/>
                  </a:lnTo>
                  <a:lnTo>
                    <a:pt x="5376" y="117870"/>
                  </a:lnTo>
                  <a:lnTo>
                    <a:pt x="6778" y="132358"/>
                  </a:lnTo>
                  <a:lnTo>
                    <a:pt x="7871" y="146713"/>
                  </a:lnTo>
                  <a:lnTo>
                    <a:pt x="8679" y="160971"/>
                  </a:lnTo>
                  <a:lnTo>
                    <a:pt x="9262" y="175160"/>
                  </a:lnTo>
                  <a:lnTo>
                    <a:pt x="9839" y="189301"/>
                  </a:lnTo>
                  <a:lnTo>
                    <a:pt x="10767" y="203409"/>
                  </a:lnTo>
                  <a:lnTo>
                    <a:pt x="12203" y="217489"/>
                  </a:lnTo>
                  <a:lnTo>
                    <a:pt x="13812" y="231386"/>
                  </a:lnTo>
                  <a:lnTo>
                    <a:pt x="14900" y="244796"/>
                  </a:lnTo>
                  <a:lnTo>
                    <a:pt x="15108" y="257506"/>
                  </a:lnTo>
                  <a:lnTo>
                    <a:pt x="14409" y="266407"/>
                  </a:lnTo>
                  <a:lnTo>
                    <a:pt x="13261" y="267734"/>
                  </a:lnTo>
                  <a:lnTo>
                    <a:pt x="12313" y="262843"/>
                  </a:lnTo>
                  <a:lnTo>
                    <a:pt x="11677" y="253699"/>
                  </a:lnTo>
                  <a:lnTo>
                    <a:pt x="11440" y="242055"/>
                  </a:lnTo>
                  <a:lnTo>
                    <a:pt x="11828" y="229489"/>
                  </a:lnTo>
                  <a:lnTo>
                    <a:pt x="12925" y="216901"/>
                  </a:lnTo>
                  <a:lnTo>
                    <a:pt x="14989" y="204974"/>
                  </a:lnTo>
                  <a:lnTo>
                    <a:pt x="18513" y="194396"/>
                  </a:lnTo>
                  <a:lnTo>
                    <a:pt x="23626" y="185399"/>
                  </a:lnTo>
                  <a:lnTo>
                    <a:pt x="29993" y="178336"/>
                  </a:lnTo>
                  <a:lnTo>
                    <a:pt x="37023" y="173854"/>
                  </a:lnTo>
                  <a:lnTo>
                    <a:pt x="44298" y="172063"/>
                  </a:lnTo>
                  <a:lnTo>
                    <a:pt x="51451" y="172790"/>
                  </a:lnTo>
                  <a:lnTo>
                    <a:pt x="58094" y="175851"/>
                  </a:lnTo>
                  <a:lnTo>
                    <a:pt x="64074" y="180907"/>
                  </a:lnTo>
                  <a:lnTo>
                    <a:pt x="69428" y="187534"/>
                  </a:lnTo>
                  <a:lnTo>
                    <a:pt x="74265" y="195336"/>
                  </a:lnTo>
                  <a:lnTo>
                    <a:pt x="78708" y="203984"/>
                  </a:lnTo>
                  <a:lnTo>
                    <a:pt x="82865" y="213228"/>
                  </a:lnTo>
                  <a:lnTo>
                    <a:pt x="86817" y="222885"/>
                  </a:lnTo>
                  <a:lnTo>
                    <a:pt x="90623" y="232816"/>
                  </a:lnTo>
                  <a:lnTo>
                    <a:pt x="94176" y="242668"/>
                  </a:lnTo>
                  <a:lnTo>
                    <a:pt x="97561" y="252935"/>
                  </a:lnTo>
                  <a:lnTo>
                    <a:pt x="101075" y="265634"/>
                  </a:lnTo>
                  <a:lnTo>
                    <a:pt x="105285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431875" y="1305533"/>
              <a:ext cx="33337" cy="136872"/>
            </a:xfrm>
            <a:custGeom>
              <a:avLst/>
              <a:gdLst/>
              <a:ahLst/>
              <a:cxnLst/>
              <a:rect l="0" t="0" r="0" b="0"/>
              <a:pathLst>
                <a:path w="33337" h="136872">
                  <a:moveTo>
                    <a:pt x="0" y="0"/>
                  </a:moveTo>
                  <a:lnTo>
                    <a:pt x="3001" y="8801"/>
                  </a:lnTo>
                  <a:lnTo>
                    <a:pt x="6423" y="17148"/>
                  </a:lnTo>
                  <a:lnTo>
                    <a:pt x="10615" y="25847"/>
                  </a:lnTo>
                  <a:lnTo>
                    <a:pt x="15342" y="34968"/>
                  </a:lnTo>
                  <a:lnTo>
                    <a:pt x="20175" y="44463"/>
                  </a:lnTo>
                  <a:lnTo>
                    <a:pt x="24843" y="54255"/>
                  </a:lnTo>
                  <a:lnTo>
                    <a:pt x="28934" y="64269"/>
                  </a:lnTo>
                  <a:lnTo>
                    <a:pt x="31839" y="74443"/>
                  </a:lnTo>
                  <a:lnTo>
                    <a:pt x="33336" y="84720"/>
                  </a:lnTo>
                  <a:lnTo>
                    <a:pt x="33310" y="94804"/>
                  </a:lnTo>
                  <a:lnTo>
                    <a:pt x="31360" y="105251"/>
                  </a:lnTo>
                  <a:lnTo>
                    <a:pt x="25077" y="118097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604751" y="1117527"/>
              <a:ext cx="185094" cy="174478"/>
            </a:xfrm>
            <a:custGeom>
              <a:avLst/>
              <a:gdLst/>
              <a:ahLst/>
              <a:cxnLst/>
              <a:rect l="0" t="0" r="0" b="0"/>
              <a:pathLst>
                <a:path w="185094" h="174478">
                  <a:moveTo>
                    <a:pt x="121922" y="40607"/>
                  </a:moveTo>
                  <a:lnTo>
                    <a:pt x="118855" y="31873"/>
                  </a:lnTo>
                  <a:lnTo>
                    <a:pt x="114792" y="24166"/>
                  </a:lnTo>
                  <a:lnTo>
                    <a:pt x="109299" y="16778"/>
                  </a:lnTo>
                  <a:lnTo>
                    <a:pt x="102539" y="10035"/>
                  </a:lnTo>
                  <a:lnTo>
                    <a:pt x="94741" y="4802"/>
                  </a:lnTo>
                  <a:lnTo>
                    <a:pt x="86149" y="1441"/>
                  </a:lnTo>
                  <a:lnTo>
                    <a:pt x="77136" y="0"/>
                  </a:lnTo>
                  <a:lnTo>
                    <a:pt x="68179" y="471"/>
                  </a:lnTo>
                  <a:lnTo>
                    <a:pt x="59533" y="2641"/>
                  </a:lnTo>
                  <a:lnTo>
                    <a:pt x="51256" y="6181"/>
                  </a:lnTo>
                  <a:lnTo>
                    <a:pt x="43311" y="10758"/>
                  </a:lnTo>
                  <a:lnTo>
                    <a:pt x="35636" y="16092"/>
                  </a:lnTo>
                  <a:lnTo>
                    <a:pt x="28328" y="22128"/>
                  </a:lnTo>
                  <a:lnTo>
                    <a:pt x="21640" y="29009"/>
                  </a:lnTo>
                  <a:lnTo>
                    <a:pt x="15661" y="36755"/>
                  </a:lnTo>
                  <a:lnTo>
                    <a:pt x="10493" y="45415"/>
                  </a:lnTo>
                  <a:lnTo>
                    <a:pt x="6319" y="55138"/>
                  </a:lnTo>
                  <a:lnTo>
                    <a:pt x="3147" y="65901"/>
                  </a:lnTo>
                  <a:lnTo>
                    <a:pt x="1000" y="77383"/>
                  </a:lnTo>
                  <a:lnTo>
                    <a:pt x="0" y="89083"/>
                  </a:lnTo>
                  <a:lnTo>
                    <a:pt x="104" y="100691"/>
                  </a:lnTo>
                  <a:lnTo>
                    <a:pt x="1139" y="112094"/>
                  </a:lnTo>
                  <a:lnTo>
                    <a:pt x="2896" y="123283"/>
                  </a:lnTo>
                  <a:lnTo>
                    <a:pt x="5195" y="134282"/>
                  </a:lnTo>
                  <a:lnTo>
                    <a:pt x="8212" y="144804"/>
                  </a:lnTo>
                  <a:lnTo>
                    <a:pt x="12447" y="154271"/>
                  </a:lnTo>
                  <a:lnTo>
                    <a:pt x="18072" y="162441"/>
                  </a:lnTo>
                  <a:lnTo>
                    <a:pt x="24799" y="168910"/>
                  </a:lnTo>
                  <a:lnTo>
                    <a:pt x="32078" y="172975"/>
                  </a:lnTo>
                  <a:lnTo>
                    <a:pt x="39528" y="174477"/>
                  </a:lnTo>
                  <a:lnTo>
                    <a:pt x="46970" y="173553"/>
                  </a:lnTo>
                  <a:lnTo>
                    <a:pt x="54339" y="170358"/>
                  </a:lnTo>
                  <a:lnTo>
                    <a:pt x="61622" y="165212"/>
                  </a:lnTo>
                  <a:lnTo>
                    <a:pt x="68663" y="158523"/>
                  </a:lnTo>
                  <a:lnTo>
                    <a:pt x="75172" y="150681"/>
                  </a:lnTo>
                  <a:lnTo>
                    <a:pt x="81029" y="142000"/>
                  </a:lnTo>
                  <a:lnTo>
                    <a:pt x="86116" y="132565"/>
                  </a:lnTo>
                  <a:lnTo>
                    <a:pt x="90236" y="122247"/>
                  </a:lnTo>
                  <a:lnTo>
                    <a:pt x="93372" y="111050"/>
                  </a:lnTo>
                  <a:lnTo>
                    <a:pt x="95494" y="99260"/>
                  </a:lnTo>
                  <a:lnTo>
                    <a:pt x="96478" y="87345"/>
                  </a:lnTo>
                  <a:lnTo>
                    <a:pt x="96361" y="75658"/>
                  </a:lnTo>
                  <a:lnTo>
                    <a:pt x="95283" y="66708"/>
                  </a:lnTo>
                  <a:lnTo>
                    <a:pt x="93940" y="63625"/>
                  </a:lnTo>
                  <a:lnTo>
                    <a:pt x="93379" y="65536"/>
                  </a:lnTo>
                  <a:lnTo>
                    <a:pt x="93831" y="70737"/>
                  </a:lnTo>
                  <a:lnTo>
                    <a:pt x="95318" y="77796"/>
                  </a:lnTo>
                  <a:lnTo>
                    <a:pt x="97941" y="85613"/>
                  </a:lnTo>
                  <a:lnTo>
                    <a:pt x="101651" y="93581"/>
                  </a:lnTo>
                  <a:lnTo>
                    <a:pt x="106438" y="101447"/>
                  </a:lnTo>
                  <a:lnTo>
                    <a:pt x="112403" y="109138"/>
                  </a:lnTo>
                  <a:lnTo>
                    <a:pt x="119492" y="116645"/>
                  </a:lnTo>
                  <a:lnTo>
                    <a:pt x="127523" y="123506"/>
                  </a:lnTo>
                  <a:lnTo>
                    <a:pt x="136284" y="128833"/>
                  </a:lnTo>
                  <a:lnTo>
                    <a:pt x="145570" y="132272"/>
                  </a:lnTo>
                  <a:lnTo>
                    <a:pt x="154771" y="134106"/>
                  </a:lnTo>
                  <a:lnTo>
                    <a:pt x="163778" y="135170"/>
                  </a:lnTo>
                  <a:lnTo>
                    <a:pt x="173378" y="135554"/>
                  </a:lnTo>
                  <a:lnTo>
                    <a:pt x="185093" y="1353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795760" y="1139855"/>
              <a:ext cx="109899" cy="137426"/>
            </a:xfrm>
            <a:custGeom>
              <a:avLst/>
              <a:gdLst/>
              <a:ahLst/>
              <a:cxnLst/>
              <a:rect l="0" t="0" r="0" b="0"/>
              <a:pathLst>
                <a:path w="109899" h="137426">
                  <a:moveTo>
                    <a:pt x="4613" y="18279"/>
                  </a:moveTo>
                  <a:lnTo>
                    <a:pt x="1813" y="27148"/>
                  </a:lnTo>
                  <a:lnTo>
                    <a:pt x="311" y="36135"/>
                  </a:lnTo>
                  <a:lnTo>
                    <a:pt x="0" y="46134"/>
                  </a:lnTo>
                  <a:lnTo>
                    <a:pt x="506" y="57288"/>
                  </a:lnTo>
                  <a:lnTo>
                    <a:pt x="1326" y="69748"/>
                  </a:lnTo>
                  <a:lnTo>
                    <a:pt x="2146" y="83450"/>
                  </a:lnTo>
                  <a:lnTo>
                    <a:pt x="3003" y="97868"/>
                  </a:lnTo>
                  <a:lnTo>
                    <a:pt x="4178" y="112149"/>
                  </a:lnTo>
                  <a:lnTo>
                    <a:pt x="5798" y="125732"/>
                  </a:lnTo>
                  <a:lnTo>
                    <a:pt x="7202" y="135425"/>
                  </a:lnTo>
                  <a:lnTo>
                    <a:pt x="7579" y="137425"/>
                  </a:lnTo>
                  <a:lnTo>
                    <a:pt x="7284" y="132994"/>
                  </a:lnTo>
                  <a:lnTo>
                    <a:pt x="6754" y="124130"/>
                  </a:lnTo>
                  <a:lnTo>
                    <a:pt x="6222" y="112484"/>
                  </a:lnTo>
                  <a:lnTo>
                    <a:pt x="5775" y="99372"/>
                  </a:lnTo>
                  <a:lnTo>
                    <a:pt x="5437" y="85585"/>
                  </a:lnTo>
                  <a:lnTo>
                    <a:pt x="5359" y="71526"/>
                  </a:lnTo>
                  <a:lnTo>
                    <a:pt x="5828" y="57379"/>
                  </a:lnTo>
                  <a:lnTo>
                    <a:pt x="6970" y="43240"/>
                  </a:lnTo>
                  <a:lnTo>
                    <a:pt x="9229" y="29791"/>
                  </a:lnTo>
                  <a:lnTo>
                    <a:pt x="13411" y="18266"/>
                  </a:lnTo>
                  <a:lnTo>
                    <a:pt x="19778" y="9196"/>
                  </a:lnTo>
                  <a:lnTo>
                    <a:pt x="27801" y="2936"/>
                  </a:lnTo>
                  <a:lnTo>
                    <a:pt x="36480" y="0"/>
                  </a:lnTo>
                  <a:lnTo>
                    <a:pt x="45159" y="325"/>
                  </a:lnTo>
                  <a:lnTo>
                    <a:pt x="53406" y="3423"/>
                  </a:lnTo>
                  <a:lnTo>
                    <a:pt x="60856" y="8683"/>
                  </a:lnTo>
                  <a:lnTo>
                    <a:pt x="67415" y="15548"/>
                  </a:lnTo>
                  <a:lnTo>
                    <a:pt x="73173" y="23727"/>
                  </a:lnTo>
                  <a:lnTo>
                    <a:pt x="78290" y="33184"/>
                  </a:lnTo>
                  <a:lnTo>
                    <a:pt x="82925" y="43796"/>
                  </a:lnTo>
                  <a:lnTo>
                    <a:pt x="87211" y="55191"/>
                  </a:lnTo>
                  <a:lnTo>
                    <a:pt x="91251" y="66839"/>
                  </a:lnTo>
                  <a:lnTo>
                    <a:pt x="95116" y="78406"/>
                  </a:lnTo>
                  <a:lnTo>
                    <a:pt x="98708" y="89512"/>
                  </a:lnTo>
                  <a:lnTo>
                    <a:pt x="102124" y="100831"/>
                  </a:lnTo>
                  <a:lnTo>
                    <a:pt x="105664" y="114471"/>
                  </a:lnTo>
                  <a:lnTo>
                    <a:pt x="109898" y="1340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942145" y="947347"/>
              <a:ext cx="121441" cy="344200"/>
            </a:xfrm>
            <a:custGeom>
              <a:avLst/>
              <a:gdLst/>
              <a:ahLst/>
              <a:cxnLst/>
              <a:rect l="0" t="0" r="0" b="0"/>
              <a:pathLst>
                <a:path w="121441" h="344200">
                  <a:moveTo>
                    <a:pt x="68798" y="252901"/>
                  </a:moveTo>
                  <a:lnTo>
                    <a:pt x="68597" y="241367"/>
                  </a:lnTo>
                  <a:lnTo>
                    <a:pt x="66676" y="232159"/>
                  </a:lnTo>
                  <a:lnTo>
                    <a:pt x="62786" y="224464"/>
                  </a:lnTo>
                  <a:lnTo>
                    <a:pt x="57207" y="218400"/>
                  </a:lnTo>
                  <a:lnTo>
                    <a:pt x="50258" y="214635"/>
                  </a:lnTo>
                  <a:lnTo>
                    <a:pt x="42268" y="213342"/>
                  </a:lnTo>
                  <a:lnTo>
                    <a:pt x="33842" y="214411"/>
                  </a:lnTo>
                  <a:lnTo>
                    <a:pt x="25818" y="217705"/>
                  </a:lnTo>
                  <a:lnTo>
                    <a:pt x="18622" y="222922"/>
                  </a:lnTo>
                  <a:lnTo>
                    <a:pt x="12474" y="229828"/>
                  </a:lnTo>
                  <a:lnTo>
                    <a:pt x="7563" y="238349"/>
                  </a:lnTo>
                  <a:lnTo>
                    <a:pt x="3856" y="248294"/>
                  </a:lnTo>
                  <a:lnTo>
                    <a:pt x="1332" y="259222"/>
                  </a:lnTo>
                  <a:lnTo>
                    <a:pt x="71" y="270549"/>
                  </a:lnTo>
                  <a:lnTo>
                    <a:pt x="0" y="281902"/>
                  </a:lnTo>
                  <a:lnTo>
                    <a:pt x="1085" y="292964"/>
                  </a:lnTo>
                  <a:lnTo>
                    <a:pt x="3408" y="303392"/>
                  </a:lnTo>
                  <a:lnTo>
                    <a:pt x="6901" y="313067"/>
                  </a:lnTo>
                  <a:lnTo>
                    <a:pt x="11533" y="321886"/>
                  </a:lnTo>
                  <a:lnTo>
                    <a:pt x="17391" y="329672"/>
                  </a:lnTo>
                  <a:lnTo>
                    <a:pt x="24402" y="336412"/>
                  </a:lnTo>
                  <a:lnTo>
                    <a:pt x="32211" y="341600"/>
                  </a:lnTo>
                  <a:lnTo>
                    <a:pt x="40290" y="344199"/>
                  </a:lnTo>
                  <a:lnTo>
                    <a:pt x="48309" y="343863"/>
                  </a:lnTo>
                  <a:lnTo>
                    <a:pt x="55980" y="340704"/>
                  </a:lnTo>
                  <a:lnTo>
                    <a:pt x="62978" y="334930"/>
                  </a:lnTo>
                  <a:lnTo>
                    <a:pt x="69201" y="326935"/>
                  </a:lnTo>
                  <a:lnTo>
                    <a:pt x="74718" y="317197"/>
                  </a:lnTo>
                  <a:lnTo>
                    <a:pt x="79666" y="306161"/>
                  </a:lnTo>
                  <a:lnTo>
                    <a:pt x="84179" y="294192"/>
                  </a:lnTo>
                  <a:lnTo>
                    <a:pt x="88212" y="281566"/>
                  </a:lnTo>
                  <a:lnTo>
                    <a:pt x="91550" y="268486"/>
                  </a:lnTo>
                  <a:lnTo>
                    <a:pt x="94126" y="255090"/>
                  </a:lnTo>
                  <a:lnTo>
                    <a:pt x="95855" y="241314"/>
                  </a:lnTo>
                  <a:lnTo>
                    <a:pt x="96567" y="226920"/>
                  </a:lnTo>
                  <a:lnTo>
                    <a:pt x="96271" y="211824"/>
                  </a:lnTo>
                  <a:lnTo>
                    <a:pt x="95276" y="196091"/>
                  </a:lnTo>
                  <a:lnTo>
                    <a:pt x="94077" y="179844"/>
                  </a:lnTo>
                  <a:lnTo>
                    <a:pt x="92974" y="163209"/>
                  </a:lnTo>
                  <a:lnTo>
                    <a:pt x="91915" y="146291"/>
                  </a:lnTo>
                  <a:lnTo>
                    <a:pt x="90597" y="129175"/>
                  </a:lnTo>
                  <a:lnTo>
                    <a:pt x="88859" y="111925"/>
                  </a:lnTo>
                  <a:lnTo>
                    <a:pt x="86691" y="94748"/>
                  </a:lnTo>
                  <a:lnTo>
                    <a:pt x="84157" y="77982"/>
                  </a:lnTo>
                  <a:lnTo>
                    <a:pt x="81338" y="61782"/>
                  </a:lnTo>
                  <a:lnTo>
                    <a:pt x="78308" y="46292"/>
                  </a:lnTo>
                  <a:lnTo>
                    <a:pt x="75128" y="31730"/>
                  </a:lnTo>
                  <a:lnTo>
                    <a:pt x="71830" y="18160"/>
                  </a:lnTo>
                  <a:lnTo>
                    <a:pt x="67982" y="6956"/>
                  </a:lnTo>
                  <a:lnTo>
                    <a:pt x="63498" y="695"/>
                  </a:lnTo>
                  <a:lnTo>
                    <a:pt x="59371" y="0"/>
                  </a:lnTo>
                  <a:lnTo>
                    <a:pt x="56048" y="3827"/>
                  </a:lnTo>
                  <a:lnTo>
                    <a:pt x="53551" y="10923"/>
                  </a:lnTo>
                  <a:lnTo>
                    <a:pt x="51748" y="20445"/>
                  </a:lnTo>
                  <a:lnTo>
                    <a:pt x="50478" y="31980"/>
                  </a:lnTo>
                  <a:lnTo>
                    <a:pt x="49598" y="45155"/>
                  </a:lnTo>
                  <a:lnTo>
                    <a:pt x="48995" y="59431"/>
                  </a:lnTo>
                  <a:lnTo>
                    <a:pt x="48585" y="74172"/>
                  </a:lnTo>
                  <a:lnTo>
                    <a:pt x="48312" y="88981"/>
                  </a:lnTo>
                  <a:lnTo>
                    <a:pt x="48298" y="103690"/>
                  </a:lnTo>
                  <a:lnTo>
                    <a:pt x="48820" y="118255"/>
                  </a:lnTo>
                  <a:lnTo>
                    <a:pt x="49989" y="132687"/>
                  </a:lnTo>
                  <a:lnTo>
                    <a:pt x="51758" y="147178"/>
                  </a:lnTo>
                  <a:lnTo>
                    <a:pt x="54017" y="162060"/>
                  </a:lnTo>
                  <a:lnTo>
                    <a:pt x="56648" y="177478"/>
                  </a:lnTo>
                  <a:lnTo>
                    <a:pt x="59550" y="193088"/>
                  </a:lnTo>
                  <a:lnTo>
                    <a:pt x="62643" y="208189"/>
                  </a:lnTo>
                  <a:lnTo>
                    <a:pt x="65874" y="222419"/>
                  </a:lnTo>
                  <a:lnTo>
                    <a:pt x="69365" y="235753"/>
                  </a:lnTo>
                  <a:lnTo>
                    <a:pt x="73394" y="248321"/>
                  </a:lnTo>
                  <a:lnTo>
                    <a:pt x="78071" y="260281"/>
                  </a:lnTo>
                  <a:lnTo>
                    <a:pt x="83426" y="271334"/>
                  </a:lnTo>
                  <a:lnTo>
                    <a:pt x="90235" y="281809"/>
                  </a:lnTo>
                  <a:lnTo>
                    <a:pt x="101334" y="292631"/>
                  </a:lnTo>
                  <a:lnTo>
                    <a:pt x="121440" y="3055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268380" y="1074537"/>
              <a:ext cx="153175" cy="179437"/>
            </a:xfrm>
            <a:custGeom>
              <a:avLst/>
              <a:gdLst/>
              <a:ahLst/>
              <a:cxnLst/>
              <a:rect l="0" t="0" r="0" b="0"/>
              <a:pathLst>
                <a:path w="153175" h="179437">
                  <a:moveTo>
                    <a:pt x="121588" y="30955"/>
                  </a:moveTo>
                  <a:lnTo>
                    <a:pt x="115654" y="25087"/>
                  </a:lnTo>
                  <a:lnTo>
                    <a:pt x="109449" y="19523"/>
                  </a:lnTo>
                  <a:lnTo>
                    <a:pt x="102349" y="13737"/>
                  </a:lnTo>
                  <a:lnTo>
                    <a:pt x="94236" y="8175"/>
                  </a:lnTo>
                  <a:lnTo>
                    <a:pt x="84941" y="3790"/>
                  </a:lnTo>
                  <a:lnTo>
                    <a:pt x="74502" y="1026"/>
                  </a:lnTo>
                  <a:lnTo>
                    <a:pt x="63423" y="0"/>
                  </a:lnTo>
                  <a:lnTo>
                    <a:pt x="52533" y="755"/>
                  </a:lnTo>
                  <a:lnTo>
                    <a:pt x="42295" y="3123"/>
                  </a:lnTo>
                  <a:lnTo>
                    <a:pt x="32967" y="6967"/>
                  </a:lnTo>
                  <a:lnTo>
                    <a:pt x="24775" y="12280"/>
                  </a:lnTo>
                  <a:lnTo>
                    <a:pt x="17716" y="18927"/>
                  </a:lnTo>
                  <a:lnTo>
                    <a:pt x="11789" y="26828"/>
                  </a:lnTo>
                  <a:lnTo>
                    <a:pt x="7090" y="36033"/>
                  </a:lnTo>
                  <a:lnTo>
                    <a:pt x="3559" y="46448"/>
                  </a:lnTo>
                  <a:lnTo>
                    <a:pt x="1168" y="57865"/>
                  </a:lnTo>
                  <a:lnTo>
                    <a:pt x="3" y="70053"/>
                  </a:lnTo>
                  <a:lnTo>
                    <a:pt x="0" y="82797"/>
                  </a:lnTo>
                  <a:lnTo>
                    <a:pt x="1133" y="95608"/>
                  </a:lnTo>
                  <a:lnTo>
                    <a:pt x="3488" y="107749"/>
                  </a:lnTo>
                  <a:lnTo>
                    <a:pt x="6998" y="118874"/>
                  </a:lnTo>
                  <a:lnTo>
                    <a:pt x="11473" y="128987"/>
                  </a:lnTo>
                  <a:lnTo>
                    <a:pt x="16693" y="138248"/>
                  </a:lnTo>
                  <a:lnTo>
                    <a:pt x="22467" y="146846"/>
                  </a:lnTo>
                  <a:lnTo>
                    <a:pt x="28800" y="154792"/>
                  </a:lnTo>
                  <a:lnTo>
                    <a:pt x="35882" y="161917"/>
                  </a:lnTo>
                  <a:lnTo>
                    <a:pt x="43758" y="168188"/>
                  </a:lnTo>
                  <a:lnTo>
                    <a:pt x="52336" y="173384"/>
                  </a:lnTo>
                  <a:lnTo>
                    <a:pt x="61472" y="177044"/>
                  </a:lnTo>
                  <a:lnTo>
                    <a:pt x="71022" y="179053"/>
                  </a:lnTo>
                  <a:lnTo>
                    <a:pt x="80706" y="179436"/>
                  </a:lnTo>
                  <a:lnTo>
                    <a:pt x="90127" y="178180"/>
                  </a:lnTo>
                  <a:lnTo>
                    <a:pt x="99091" y="175451"/>
                  </a:lnTo>
                  <a:lnTo>
                    <a:pt x="107669" y="171642"/>
                  </a:lnTo>
                  <a:lnTo>
                    <a:pt x="117155" y="166800"/>
                  </a:lnTo>
                  <a:lnTo>
                    <a:pt x="130616" y="159385"/>
                  </a:lnTo>
                  <a:lnTo>
                    <a:pt x="153174" y="1467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451727" y="1094963"/>
              <a:ext cx="149927" cy="152498"/>
            </a:xfrm>
            <a:custGeom>
              <a:avLst/>
              <a:gdLst/>
              <a:ahLst/>
              <a:cxnLst/>
              <a:rect l="0" t="0" r="0" b="0"/>
              <a:pathLst>
                <a:path w="149927" h="152498">
                  <a:moveTo>
                    <a:pt x="96169" y="31586"/>
                  </a:moveTo>
                  <a:lnTo>
                    <a:pt x="90235" y="22918"/>
                  </a:lnTo>
                  <a:lnTo>
                    <a:pt x="84030" y="15852"/>
                  </a:lnTo>
                  <a:lnTo>
                    <a:pt x="76939" y="9760"/>
                  </a:lnTo>
                  <a:lnTo>
                    <a:pt x="69171" y="4877"/>
                  </a:lnTo>
                  <a:lnTo>
                    <a:pt x="61173" y="1960"/>
                  </a:lnTo>
                  <a:lnTo>
                    <a:pt x="53232" y="1261"/>
                  </a:lnTo>
                  <a:lnTo>
                    <a:pt x="45457" y="2571"/>
                  </a:lnTo>
                  <a:lnTo>
                    <a:pt x="37864" y="5501"/>
                  </a:lnTo>
                  <a:lnTo>
                    <a:pt x="30432" y="9658"/>
                  </a:lnTo>
                  <a:lnTo>
                    <a:pt x="23290" y="14869"/>
                  </a:lnTo>
                  <a:lnTo>
                    <a:pt x="16713" y="21182"/>
                  </a:lnTo>
                  <a:lnTo>
                    <a:pt x="10815" y="28534"/>
                  </a:lnTo>
                  <a:lnTo>
                    <a:pt x="5871" y="36757"/>
                  </a:lnTo>
                  <a:lnTo>
                    <a:pt x="2380" y="45654"/>
                  </a:lnTo>
                  <a:lnTo>
                    <a:pt x="479" y="55048"/>
                  </a:lnTo>
                  <a:lnTo>
                    <a:pt x="0" y="64798"/>
                  </a:lnTo>
                  <a:lnTo>
                    <a:pt x="659" y="74795"/>
                  </a:lnTo>
                  <a:lnTo>
                    <a:pt x="2177" y="84959"/>
                  </a:lnTo>
                  <a:lnTo>
                    <a:pt x="4482" y="95072"/>
                  </a:lnTo>
                  <a:lnTo>
                    <a:pt x="7698" y="104790"/>
                  </a:lnTo>
                  <a:lnTo>
                    <a:pt x="11826" y="113951"/>
                  </a:lnTo>
                  <a:lnTo>
                    <a:pt x="16902" y="122408"/>
                  </a:lnTo>
                  <a:lnTo>
                    <a:pt x="23066" y="129942"/>
                  </a:lnTo>
                  <a:lnTo>
                    <a:pt x="30295" y="136524"/>
                  </a:lnTo>
                  <a:lnTo>
                    <a:pt x="38590" y="142114"/>
                  </a:lnTo>
                  <a:lnTo>
                    <a:pt x="48061" y="146579"/>
                  </a:lnTo>
                  <a:lnTo>
                    <a:pt x="58647" y="149945"/>
                  </a:lnTo>
                  <a:lnTo>
                    <a:pt x="69838" y="152054"/>
                  </a:lnTo>
                  <a:lnTo>
                    <a:pt x="80810" y="152497"/>
                  </a:lnTo>
                  <a:lnTo>
                    <a:pt x="91111" y="151196"/>
                  </a:lnTo>
                  <a:lnTo>
                    <a:pt x="100653" y="148204"/>
                  </a:lnTo>
                  <a:lnTo>
                    <a:pt x="109521" y="143530"/>
                  </a:lnTo>
                  <a:lnTo>
                    <a:pt x="117853" y="137349"/>
                  </a:lnTo>
                  <a:lnTo>
                    <a:pt x="125618" y="129946"/>
                  </a:lnTo>
                  <a:lnTo>
                    <a:pt x="132622" y="121614"/>
                  </a:lnTo>
                  <a:lnTo>
                    <a:pt x="138811" y="112607"/>
                  </a:lnTo>
                  <a:lnTo>
                    <a:pt x="143952" y="103121"/>
                  </a:lnTo>
                  <a:lnTo>
                    <a:pt x="147575" y="93300"/>
                  </a:lnTo>
                  <a:lnTo>
                    <a:pt x="149560" y="83255"/>
                  </a:lnTo>
                  <a:lnTo>
                    <a:pt x="149926" y="73222"/>
                  </a:lnTo>
                  <a:lnTo>
                    <a:pt x="148660" y="63559"/>
                  </a:lnTo>
                  <a:lnTo>
                    <a:pt x="145919" y="54429"/>
                  </a:lnTo>
                  <a:lnTo>
                    <a:pt x="141979" y="45823"/>
                  </a:lnTo>
                  <a:lnTo>
                    <a:pt x="137127" y="37656"/>
                  </a:lnTo>
                  <a:lnTo>
                    <a:pt x="131613" y="29836"/>
                  </a:lnTo>
                  <a:lnTo>
                    <a:pt x="125743" y="22575"/>
                  </a:lnTo>
                  <a:lnTo>
                    <a:pt x="119204" y="15678"/>
                  </a:lnTo>
                  <a:lnTo>
                    <a:pt x="110308" y="8536"/>
                  </a:lnTo>
                  <a:lnTo>
                    <a:pt x="9616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632124" y="1063378"/>
              <a:ext cx="129844" cy="170998"/>
            </a:xfrm>
            <a:custGeom>
              <a:avLst/>
              <a:gdLst/>
              <a:ahLst/>
              <a:cxnLst/>
              <a:rect l="0" t="0" r="0" b="0"/>
              <a:pathLst>
                <a:path w="129844" h="170998">
                  <a:moveTo>
                    <a:pt x="0" y="52642"/>
                  </a:moveTo>
                  <a:lnTo>
                    <a:pt x="2867" y="61511"/>
                  </a:lnTo>
                  <a:lnTo>
                    <a:pt x="5009" y="70497"/>
                  </a:lnTo>
                  <a:lnTo>
                    <a:pt x="6616" y="80488"/>
                  </a:lnTo>
                  <a:lnTo>
                    <a:pt x="7970" y="91296"/>
                  </a:lnTo>
                  <a:lnTo>
                    <a:pt x="9467" y="102459"/>
                  </a:lnTo>
                  <a:lnTo>
                    <a:pt x="11322" y="113660"/>
                  </a:lnTo>
                  <a:lnTo>
                    <a:pt x="13735" y="124599"/>
                  </a:lnTo>
                  <a:lnTo>
                    <a:pt x="16964" y="134935"/>
                  </a:lnTo>
                  <a:lnTo>
                    <a:pt x="21075" y="144539"/>
                  </a:lnTo>
                  <a:lnTo>
                    <a:pt x="26296" y="153137"/>
                  </a:lnTo>
                  <a:lnTo>
                    <a:pt x="33082" y="160242"/>
                  </a:lnTo>
                  <a:lnTo>
                    <a:pt x="41528" y="165715"/>
                  </a:lnTo>
                  <a:lnTo>
                    <a:pt x="51115" y="169408"/>
                  </a:lnTo>
                  <a:lnTo>
                    <a:pt x="60927" y="170997"/>
                  </a:lnTo>
                  <a:lnTo>
                    <a:pt x="70409" y="170509"/>
                  </a:lnTo>
                  <a:lnTo>
                    <a:pt x="79383" y="168252"/>
                  </a:lnTo>
                  <a:lnTo>
                    <a:pt x="87863" y="164610"/>
                  </a:lnTo>
                  <a:lnTo>
                    <a:pt x="95924" y="159936"/>
                  </a:lnTo>
                  <a:lnTo>
                    <a:pt x="103338" y="154190"/>
                  </a:lnTo>
                  <a:lnTo>
                    <a:pt x="109572" y="146978"/>
                  </a:lnTo>
                  <a:lnTo>
                    <a:pt x="114440" y="138205"/>
                  </a:lnTo>
                  <a:lnTo>
                    <a:pt x="118220" y="128212"/>
                  </a:lnTo>
                  <a:lnTo>
                    <a:pt x="121456" y="117588"/>
                  </a:lnTo>
                  <a:lnTo>
                    <a:pt x="124515" y="106738"/>
                  </a:lnTo>
                  <a:lnTo>
                    <a:pt x="127250" y="95860"/>
                  </a:lnTo>
                  <a:lnTo>
                    <a:pt x="129109" y="85031"/>
                  </a:lnTo>
                  <a:lnTo>
                    <a:pt x="129843" y="74268"/>
                  </a:lnTo>
                  <a:lnTo>
                    <a:pt x="129504" y="63566"/>
                  </a:lnTo>
                  <a:lnTo>
                    <a:pt x="128281" y="52914"/>
                  </a:lnTo>
                  <a:lnTo>
                    <a:pt x="126386" y="42312"/>
                  </a:lnTo>
                  <a:lnTo>
                    <a:pt x="124155" y="32206"/>
                  </a:lnTo>
                  <a:lnTo>
                    <a:pt x="121817" y="22484"/>
                  </a:lnTo>
                  <a:lnTo>
                    <a:pt x="119172" y="12292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800580" y="1076684"/>
              <a:ext cx="147400" cy="155151"/>
            </a:xfrm>
            <a:custGeom>
              <a:avLst/>
              <a:gdLst/>
              <a:ahLst/>
              <a:cxnLst/>
              <a:rect l="0" t="0" r="0" b="0"/>
              <a:pathLst>
                <a:path w="147400" h="155151">
                  <a:moveTo>
                    <a:pt x="0" y="18279"/>
                  </a:moveTo>
                  <a:lnTo>
                    <a:pt x="3001" y="27081"/>
                  </a:lnTo>
                  <a:lnTo>
                    <a:pt x="6423" y="35427"/>
                  </a:lnTo>
                  <a:lnTo>
                    <a:pt x="10615" y="44135"/>
                  </a:lnTo>
                  <a:lnTo>
                    <a:pt x="15342" y="53602"/>
                  </a:lnTo>
                  <a:lnTo>
                    <a:pt x="20175" y="64393"/>
                  </a:lnTo>
                  <a:lnTo>
                    <a:pt x="24839" y="76660"/>
                  </a:lnTo>
                  <a:lnTo>
                    <a:pt x="28727" y="89099"/>
                  </a:lnTo>
                  <a:lnTo>
                    <a:pt x="29947" y="98707"/>
                  </a:lnTo>
                  <a:lnTo>
                    <a:pt x="27932" y="103405"/>
                  </a:lnTo>
                  <a:lnTo>
                    <a:pt x="24729" y="103328"/>
                  </a:lnTo>
                  <a:lnTo>
                    <a:pt x="21408" y="99547"/>
                  </a:lnTo>
                  <a:lnTo>
                    <a:pt x="18509" y="92909"/>
                  </a:lnTo>
                  <a:lnTo>
                    <a:pt x="16219" y="84109"/>
                  </a:lnTo>
                  <a:lnTo>
                    <a:pt x="14678" y="73886"/>
                  </a:lnTo>
                  <a:lnTo>
                    <a:pt x="14092" y="63002"/>
                  </a:lnTo>
                  <a:lnTo>
                    <a:pt x="14482" y="51930"/>
                  </a:lnTo>
                  <a:lnTo>
                    <a:pt x="15878" y="41048"/>
                  </a:lnTo>
                  <a:lnTo>
                    <a:pt x="18412" y="30736"/>
                  </a:lnTo>
                  <a:lnTo>
                    <a:pt x="22045" y="21146"/>
                  </a:lnTo>
                  <a:lnTo>
                    <a:pt x="26772" y="12723"/>
                  </a:lnTo>
                  <a:lnTo>
                    <a:pt x="32694" y="6267"/>
                  </a:lnTo>
                  <a:lnTo>
                    <a:pt x="39752" y="2041"/>
                  </a:lnTo>
                  <a:lnTo>
                    <a:pt x="47761" y="0"/>
                  </a:lnTo>
                  <a:lnTo>
                    <a:pt x="56508" y="59"/>
                  </a:lnTo>
                  <a:lnTo>
                    <a:pt x="65793" y="1953"/>
                  </a:lnTo>
                  <a:lnTo>
                    <a:pt x="75298" y="5476"/>
                  </a:lnTo>
                  <a:lnTo>
                    <a:pt x="84598" y="10573"/>
                  </a:lnTo>
                  <a:lnTo>
                    <a:pt x="93476" y="17074"/>
                  </a:lnTo>
                  <a:lnTo>
                    <a:pt x="101741" y="24878"/>
                  </a:lnTo>
                  <a:lnTo>
                    <a:pt x="109147" y="34017"/>
                  </a:lnTo>
                  <a:lnTo>
                    <a:pt x="115642" y="44389"/>
                  </a:lnTo>
                  <a:lnTo>
                    <a:pt x="121174" y="55777"/>
                  </a:lnTo>
                  <a:lnTo>
                    <a:pt x="125600" y="67945"/>
                  </a:lnTo>
                  <a:lnTo>
                    <a:pt x="128954" y="80676"/>
                  </a:lnTo>
                  <a:lnTo>
                    <a:pt x="131598" y="93583"/>
                  </a:lnTo>
                  <a:lnTo>
                    <a:pt x="134495" y="107582"/>
                  </a:lnTo>
                  <a:lnTo>
                    <a:pt x="139020" y="126134"/>
                  </a:lnTo>
                  <a:lnTo>
                    <a:pt x="147399" y="1551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011150" y="968621"/>
              <a:ext cx="52643" cy="294799"/>
            </a:xfrm>
            <a:custGeom>
              <a:avLst/>
              <a:gdLst/>
              <a:ahLst/>
              <a:cxnLst/>
              <a:rect l="0" t="0" r="0" b="0"/>
              <a:pathLst>
                <a:path w="52643" h="294799">
                  <a:moveTo>
                    <a:pt x="0" y="0"/>
                  </a:moveTo>
                  <a:lnTo>
                    <a:pt x="4" y="8669"/>
                  </a:lnTo>
                  <a:lnTo>
                    <a:pt x="177" y="20844"/>
                  </a:lnTo>
                  <a:lnTo>
                    <a:pt x="825" y="34374"/>
                  </a:lnTo>
                  <a:lnTo>
                    <a:pt x="2079" y="48380"/>
                  </a:lnTo>
                  <a:lnTo>
                    <a:pt x="3904" y="62366"/>
                  </a:lnTo>
                  <a:lnTo>
                    <a:pt x="6201" y="75903"/>
                  </a:lnTo>
                  <a:lnTo>
                    <a:pt x="8857" y="88827"/>
                  </a:lnTo>
                  <a:lnTo>
                    <a:pt x="11775" y="101487"/>
                  </a:lnTo>
                  <a:lnTo>
                    <a:pt x="14880" y="114601"/>
                  </a:lnTo>
                  <a:lnTo>
                    <a:pt x="18109" y="128539"/>
                  </a:lnTo>
                  <a:lnTo>
                    <a:pt x="21260" y="143174"/>
                  </a:lnTo>
                  <a:lnTo>
                    <a:pt x="23995" y="158079"/>
                  </a:lnTo>
                  <a:lnTo>
                    <a:pt x="26172" y="172959"/>
                  </a:lnTo>
                  <a:lnTo>
                    <a:pt x="27972" y="187697"/>
                  </a:lnTo>
                  <a:lnTo>
                    <a:pt x="29796" y="202272"/>
                  </a:lnTo>
                  <a:lnTo>
                    <a:pt x="31877" y="216693"/>
                  </a:lnTo>
                  <a:lnTo>
                    <a:pt x="34316" y="230772"/>
                  </a:lnTo>
                  <a:lnTo>
                    <a:pt x="37501" y="245700"/>
                  </a:lnTo>
                  <a:lnTo>
                    <a:pt x="42834" y="265025"/>
                  </a:lnTo>
                  <a:lnTo>
                    <a:pt x="52642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874279" y="1031792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21057"/>
                  </a:moveTo>
                  <a:lnTo>
                    <a:pt x="240949" y="20990"/>
                  </a:lnTo>
                  <a:lnTo>
                    <a:pt x="229820" y="20350"/>
                  </a:lnTo>
                  <a:lnTo>
                    <a:pt x="218222" y="19053"/>
                  </a:lnTo>
                  <a:lnTo>
                    <a:pt x="206061" y="17194"/>
                  </a:lnTo>
                  <a:lnTo>
                    <a:pt x="193401" y="14877"/>
                  </a:lnTo>
                  <a:lnTo>
                    <a:pt x="180340" y="12215"/>
                  </a:lnTo>
                  <a:lnTo>
                    <a:pt x="166815" y="9465"/>
                  </a:lnTo>
                  <a:lnTo>
                    <a:pt x="152602" y="7006"/>
                  </a:lnTo>
                  <a:lnTo>
                    <a:pt x="137638" y="5024"/>
                  </a:lnTo>
                  <a:lnTo>
                    <a:pt x="122166" y="3525"/>
                  </a:lnTo>
                  <a:lnTo>
                    <a:pt x="106628" y="2437"/>
                  </a:lnTo>
                  <a:lnTo>
                    <a:pt x="91291" y="1668"/>
                  </a:lnTo>
                  <a:lnTo>
                    <a:pt x="76262" y="1132"/>
                  </a:lnTo>
                  <a:lnTo>
                    <a:pt x="59782" y="706"/>
                  </a:lnTo>
                  <a:lnTo>
                    <a:pt x="37053" y="3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200663" y="120024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2274155" y="1500249"/>
            <a:ext cx="3109307" cy="458052"/>
            <a:chOff x="2274155" y="1500249"/>
            <a:chExt cx="3109307" cy="458052"/>
          </a:xfrm>
        </p:grpSpPr>
        <p:sp>
          <p:nvSpPr>
            <p:cNvPr id="86" name="Freeform 85"/>
            <p:cNvSpPr/>
            <p:nvPr/>
          </p:nvSpPr>
          <p:spPr>
            <a:xfrm>
              <a:off x="2274155" y="1695088"/>
              <a:ext cx="242156" cy="93161"/>
            </a:xfrm>
            <a:custGeom>
              <a:avLst/>
              <a:gdLst/>
              <a:ahLst/>
              <a:cxnLst/>
              <a:rect l="0" t="0" r="0" b="0"/>
              <a:pathLst>
                <a:path w="242156" h="93161">
                  <a:moveTo>
                    <a:pt x="0" y="0"/>
                  </a:moveTo>
                  <a:lnTo>
                    <a:pt x="3001" y="11668"/>
                  </a:lnTo>
                  <a:lnTo>
                    <a:pt x="6423" y="22156"/>
                  </a:lnTo>
                  <a:lnTo>
                    <a:pt x="10620" y="32454"/>
                  </a:lnTo>
                  <a:lnTo>
                    <a:pt x="15519" y="42582"/>
                  </a:lnTo>
                  <a:lnTo>
                    <a:pt x="21001" y="52278"/>
                  </a:lnTo>
                  <a:lnTo>
                    <a:pt x="26936" y="61409"/>
                  </a:lnTo>
                  <a:lnTo>
                    <a:pt x="33370" y="69839"/>
                  </a:lnTo>
                  <a:lnTo>
                    <a:pt x="40517" y="77352"/>
                  </a:lnTo>
                  <a:lnTo>
                    <a:pt x="48435" y="83909"/>
                  </a:lnTo>
                  <a:lnTo>
                    <a:pt x="57039" y="89142"/>
                  </a:lnTo>
                  <a:lnTo>
                    <a:pt x="66192" y="92302"/>
                  </a:lnTo>
                  <a:lnTo>
                    <a:pt x="75749" y="93160"/>
                  </a:lnTo>
                  <a:lnTo>
                    <a:pt x="85268" y="91788"/>
                  </a:lnTo>
                  <a:lnTo>
                    <a:pt x="94046" y="88283"/>
                  </a:lnTo>
                  <a:lnTo>
                    <a:pt x="101760" y="82926"/>
                  </a:lnTo>
                  <a:lnTo>
                    <a:pt x="108429" y="76095"/>
                  </a:lnTo>
                  <a:lnTo>
                    <a:pt x="114224" y="68156"/>
                  </a:lnTo>
                  <a:lnTo>
                    <a:pt x="119351" y="59419"/>
                  </a:lnTo>
                  <a:lnTo>
                    <a:pt x="124153" y="50286"/>
                  </a:lnTo>
                  <a:lnTo>
                    <a:pt x="129078" y="41236"/>
                  </a:lnTo>
                  <a:lnTo>
                    <a:pt x="134373" y="32530"/>
                  </a:lnTo>
                  <a:lnTo>
                    <a:pt x="140407" y="24551"/>
                  </a:lnTo>
                  <a:lnTo>
                    <a:pt x="147748" y="17869"/>
                  </a:lnTo>
                  <a:lnTo>
                    <a:pt x="156571" y="12681"/>
                  </a:lnTo>
                  <a:lnTo>
                    <a:pt x="166412" y="9182"/>
                  </a:lnTo>
                  <a:lnTo>
                    <a:pt x="176394" y="7723"/>
                  </a:lnTo>
                  <a:lnTo>
                    <a:pt x="185991" y="8298"/>
                  </a:lnTo>
                  <a:lnTo>
                    <a:pt x="195042" y="10615"/>
                  </a:lnTo>
                  <a:lnTo>
                    <a:pt x="203573" y="14295"/>
                  </a:lnTo>
                  <a:lnTo>
                    <a:pt x="211669" y="18987"/>
                  </a:lnTo>
                  <a:lnTo>
                    <a:pt x="219131" y="24484"/>
                  </a:lnTo>
                  <a:lnTo>
                    <a:pt x="226192" y="31468"/>
                  </a:lnTo>
                  <a:lnTo>
                    <a:pt x="233476" y="42783"/>
                  </a:lnTo>
                  <a:lnTo>
                    <a:pt x="242155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622068" y="1642445"/>
              <a:ext cx="146927" cy="279826"/>
            </a:xfrm>
            <a:custGeom>
              <a:avLst/>
              <a:gdLst/>
              <a:ahLst/>
              <a:cxnLst/>
              <a:rect l="0" t="0" r="0" b="0"/>
              <a:pathLst>
                <a:path w="146927" h="279826">
                  <a:moveTo>
                    <a:pt x="31113" y="0"/>
                  </a:moveTo>
                  <a:lnTo>
                    <a:pt x="25379" y="8935"/>
                  </a:lnTo>
                  <a:lnTo>
                    <a:pt x="21095" y="18563"/>
                  </a:lnTo>
                  <a:lnTo>
                    <a:pt x="17885" y="29850"/>
                  </a:lnTo>
                  <a:lnTo>
                    <a:pt x="15351" y="42517"/>
                  </a:lnTo>
                  <a:lnTo>
                    <a:pt x="13005" y="55997"/>
                  </a:lnTo>
                  <a:lnTo>
                    <a:pt x="10562" y="69873"/>
                  </a:lnTo>
                  <a:lnTo>
                    <a:pt x="8081" y="84082"/>
                  </a:lnTo>
                  <a:lnTo>
                    <a:pt x="5864" y="98822"/>
                  </a:lnTo>
                  <a:lnTo>
                    <a:pt x="4074" y="114172"/>
                  </a:lnTo>
                  <a:lnTo>
                    <a:pt x="2720" y="129918"/>
                  </a:lnTo>
                  <a:lnTo>
                    <a:pt x="1735" y="145648"/>
                  </a:lnTo>
                  <a:lnTo>
                    <a:pt x="1039" y="161121"/>
                  </a:lnTo>
                  <a:lnTo>
                    <a:pt x="554" y="176275"/>
                  </a:lnTo>
                  <a:lnTo>
                    <a:pt x="222" y="191138"/>
                  </a:lnTo>
                  <a:lnTo>
                    <a:pt x="0" y="205761"/>
                  </a:lnTo>
                  <a:lnTo>
                    <a:pt x="19" y="220038"/>
                  </a:lnTo>
                  <a:lnTo>
                    <a:pt x="563" y="233713"/>
                  </a:lnTo>
                  <a:lnTo>
                    <a:pt x="1756" y="246674"/>
                  </a:lnTo>
                  <a:lnTo>
                    <a:pt x="3881" y="258327"/>
                  </a:lnTo>
                  <a:lnTo>
                    <a:pt x="7443" y="267565"/>
                  </a:lnTo>
                  <a:lnTo>
                    <a:pt x="12585" y="273994"/>
                  </a:lnTo>
                  <a:lnTo>
                    <a:pt x="19140" y="277852"/>
                  </a:lnTo>
                  <a:lnTo>
                    <a:pt x="26828" y="279626"/>
                  </a:lnTo>
                  <a:lnTo>
                    <a:pt x="35368" y="279825"/>
                  </a:lnTo>
                  <a:lnTo>
                    <a:pt x="44523" y="278878"/>
                  </a:lnTo>
                  <a:lnTo>
                    <a:pt x="54114" y="277122"/>
                  </a:lnTo>
                  <a:lnTo>
                    <a:pt x="64005" y="274804"/>
                  </a:lnTo>
                  <a:lnTo>
                    <a:pt x="74104" y="272099"/>
                  </a:lnTo>
                  <a:lnTo>
                    <a:pt x="84343" y="269132"/>
                  </a:lnTo>
                  <a:lnTo>
                    <a:pt x="94668" y="265986"/>
                  </a:lnTo>
                  <a:lnTo>
                    <a:pt x="104786" y="262680"/>
                  </a:lnTo>
                  <a:lnTo>
                    <a:pt x="115260" y="258744"/>
                  </a:lnTo>
                  <a:lnTo>
                    <a:pt x="128129" y="252715"/>
                  </a:lnTo>
                  <a:lnTo>
                    <a:pt x="146926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632124" y="1737202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104145" y="67"/>
                  </a:lnTo>
                  <a:lnTo>
                    <a:pt x="93657" y="707"/>
                  </a:lnTo>
                  <a:lnTo>
                    <a:pt x="83350" y="1999"/>
                  </a:lnTo>
                  <a:lnTo>
                    <a:pt x="72876" y="3686"/>
                  </a:lnTo>
                  <a:lnTo>
                    <a:pt x="61884" y="5354"/>
                  </a:lnTo>
                  <a:lnTo>
                    <a:pt x="50260" y="6767"/>
                  </a:lnTo>
                  <a:lnTo>
                    <a:pt x="38652" y="7868"/>
                  </a:lnTo>
                  <a:lnTo>
                    <a:pt x="27232" y="8799"/>
                  </a:lnTo>
                  <a:lnTo>
                    <a:pt x="14995" y="96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632124" y="1589803"/>
              <a:ext cx="157928" cy="31586"/>
            </a:xfrm>
            <a:custGeom>
              <a:avLst/>
              <a:gdLst/>
              <a:ahLst/>
              <a:cxnLst/>
              <a:rect l="0" t="0" r="0" b="0"/>
              <a:pathLst>
                <a:path w="157928" h="31586">
                  <a:moveTo>
                    <a:pt x="157927" y="0"/>
                  </a:moveTo>
                  <a:lnTo>
                    <a:pt x="151926" y="5733"/>
                  </a:lnTo>
                  <a:lnTo>
                    <a:pt x="145081" y="10017"/>
                  </a:lnTo>
                  <a:lnTo>
                    <a:pt x="136689" y="13228"/>
                  </a:lnTo>
                  <a:lnTo>
                    <a:pt x="126889" y="15762"/>
                  </a:lnTo>
                  <a:lnTo>
                    <a:pt x="115926" y="18107"/>
                  </a:lnTo>
                  <a:lnTo>
                    <a:pt x="104065" y="20551"/>
                  </a:lnTo>
                  <a:lnTo>
                    <a:pt x="91542" y="23032"/>
                  </a:lnTo>
                  <a:lnTo>
                    <a:pt x="78545" y="25249"/>
                  </a:lnTo>
                  <a:lnTo>
                    <a:pt x="65230" y="27038"/>
                  </a:lnTo>
                  <a:lnTo>
                    <a:pt x="52114" y="28396"/>
                  </a:lnTo>
                  <a:lnTo>
                    <a:pt x="38690" y="29529"/>
                  </a:lnTo>
                  <a:lnTo>
                    <a:pt x="22663" y="3053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842694" y="1758259"/>
              <a:ext cx="94757" cy="147400"/>
            </a:xfrm>
            <a:custGeom>
              <a:avLst/>
              <a:gdLst/>
              <a:ahLst/>
              <a:cxnLst/>
              <a:rect l="0" t="0" r="0" b="0"/>
              <a:pathLst>
                <a:path w="94757" h="147400">
                  <a:moveTo>
                    <a:pt x="94756" y="0"/>
                  </a:moveTo>
                  <a:lnTo>
                    <a:pt x="91756" y="8734"/>
                  </a:lnTo>
                  <a:lnTo>
                    <a:pt x="88333" y="16440"/>
                  </a:lnTo>
                  <a:lnTo>
                    <a:pt x="84137" y="23843"/>
                  </a:lnTo>
                  <a:lnTo>
                    <a:pt x="79237" y="31104"/>
                  </a:lnTo>
                  <a:lnTo>
                    <a:pt x="73756" y="38282"/>
                  </a:lnTo>
                  <a:lnTo>
                    <a:pt x="67825" y="45412"/>
                  </a:lnTo>
                  <a:lnTo>
                    <a:pt x="61563" y="52676"/>
                  </a:lnTo>
                  <a:lnTo>
                    <a:pt x="55065" y="60390"/>
                  </a:lnTo>
                  <a:lnTo>
                    <a:pt x="48401" y="68695"/>
                  </a:lnTo>
                  <a:lnTo>
                    <a:pt x="41622" y="77561"/>
                  </a:lnTo>
                  <a:lnTo>
                    <a:pt x="34765" y="86891"/>
                  </a:lnTo>
                  <a:lnTo>
                    <a:pt x="27864" y="96566"/>
                  </a:lnTo>
                  <a:lnTo>
                    <a:pt x="21240" y="106228"/>
                  </a:lnTo>
                  <a:lnTo>
                    <a:pt x="14847" y="116339"/>
                  </a:lnTo>
                  <a:lnTo>
                    <a:pt x="8125" y="128903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842694" y="1758259"/>
              <a:ext cx="105286" cy="136871"/>
            </a:xfrm>
            <a:custGeom>
              <a:avLst/>
              <a:gdLst/>
              <a:ahLst/>
              <a:cxnLst/>
              <a:rect l="0" t="0" r="0" b="0"/>
              <a:pathLst>
                <a:path w="105286" h="136871">
                  <a:moveTo>
                    <a:pt x="0" y="0"/>
                  </a:moveTo>
                  <a:lnTo>
                    <a:pt x="3001" y="8734"/>
                  </a:lnTo>
                  <a:lnTo>
                    <a:pt x="6423" y="16440"/>
                  </a:lnTo>
                  <a:lnTo>
                    <a:pt x="10619" y="23843"/>
                  </a:lnTo>
                  <a:lnTo>
                    <a:pt x="15519" y="31104"/>
                  </a:lnTo>
                  <a:lnTo>
                    <a:pt x="21001" y="38282"/>
                  </a:lnTo>
                  <a:lnTo>
                    <a:pt x="26931" y="45408"/>
                  </a:lnTo>
                  <a:lnTo>
                    <a:pt x="33193" y="52498"/>
                  </a:lnTo>
                  <a:lnTo>
                    <a:pt x="39691" y="59565"/>
                  </a:lnTo>
                  <a:lnTo>
                    <a:pt x="46356" y="66616"/>
                  </a:lnTo>
                  <a:lnTo>
                    <a:pt x="53134" y="73656"/>
                  </a:lnTo>
                  <a:lnTo>
                    <a:pt x="59991" y="80689"/>
                  </a:lnTo>
                  <a:lnTo>
                    <a:pt x="66896" y="87718"/>
                  </a:lnTo>
                  <a:lnTo>
                    <a:pt x="73723" y="94826"/>
                  </a:lnTo>
                  <a:lnTo>
                    <a:pt x="81017" y="103084"/>
                  </a:lnTo>
                  <a:lnTo>
                    <a:pt x="90538" y="115453"/>
                  </a:lnTo>
                  <a:lnTo>
                    <a:pt x="105285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084849" y="172667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084849" y="185301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327005" y="1526632"/>
              <a:ext cx="183559" cy="336622"/>
            </a:xfrm>
            <a:custGeom>
              <a:avLst/>
              <a:gdLst/>
              <a:ahLst/>
              <a:cxnLst/>
              <a:rect l="0" t="0" r="0" b="0"/>
              <a:pathLst>
                <a:path w="183559" h="336622">
                  <a:moveTo>
                    <a:pt x="0" y="0"/>
                  </a:moveTo>
                  <a:lnTo>
                    <a:pt x="67" y="14535"/>
                  </a:lnTo>
                  <a:lnTo>
                    <a:pt x="707" y="27165"/>
                  </a:lnTo>
                  <a:lnTo>
                    <a:pt x="1999" y="39079"/>
                  </a:lnTo>
                  <a:lnTo>
                    <a:pt x="3686" y="50907"/>
                  </a:lnTo>
                  <a:lnTo>
                    <a:pt x="5354" y="63396"/>
                  </a:lnTo>
                  <a:lnTo>
                    <a:pt x="6772" y="76885"/>
                  </a:lnTo>
                  <a:lnTo>
                    <a:pt x="8043" y="91206"/>
                  </a:lnTo>
                  <a:lnTo>
                    <a:pt x="9502" y="105893"/>
                  </a:lnTo>
                  <a:lnTo>
                    <a:pt x="11330" y="120624"/>
                  </a:lnTo>
                  <a:lnTo>
                    <a:pt x="13388" y="135261"/>
                  </a:lnTo>
                  <a:lnTo>
                    <a:pt x="15316" y="149768"/>
                  </a:lnTo>
                  <a:lnTo>
                    <a:pt x="16914" y="164148"/>
                  </a:lnTo>
                  <a:lnTo>
                    <a:pt x="18310" y="178261"/>
                  </a:lnTo>
                  <a:lnTo>
                    <a:pt x="19855" y="191825"/>
                  </a:lnTo>
                  <a:lnTo>
                    <a:pt x="21740" y="204734"/>
                  </a:lnTo>
                  <a:lnTo>
                    <a:pt x="23837" y="217201"/>
                  </a:lnTo>
                  <a:lnTo>
                    <a:pt x="25791" y="229647"/>
                  </a:lnTo>
                  <a:lnTo>
                    <a:pt x="27380" y="242288"/>
                  </a:lnTo>
                  <a:lnTo>
                    <a:pt x="27752" y="254017"/>
                  </a:lnTo>
                  <a:lnTo>
                    <a:pt x="25662" y="261239"/>
                  </a:lnTo>
                  <a:lnTo>
                    <a:pt x="21977" y="261838"/>
                  </a:lnTo>
                  <a:lnTo>
                    <a:pt x="18618" y="257564"/>
                  </a:lnTo>
                  <a:lnTo>
                    <a:pt x="16262" y="250224"/>
                  </a:lnTo>
                  <a:lnTo>
                    <a:pt x="15127" y="241201"/>
                  </a:lnTo>
                  <a:lnTo>
                    <a:pt x="15158" y="231343"/>
                  </a:lnTo>
                  <a:lnTo>
                    <a:pt x="16322" y="221256"/>
                  </a:lnTo>
                  <a:lnTo>
                    <a:pt x="18703" y="211468"/>
                  </a:lnTo>
                  <a:lnTo>
                    <a:pt x="22238" y="202211"/>
                  </a:lnTo>
                  <a:lnTo>
                    <a:pt x="26899" y="193499"/>
                  </a:lnTo>
                  <a:lnTo>
                    <a:pt x="32778" y="185250"/>
                  </a:lnTo>
                  <a:lnTo>
                    <a:pt x="39812" y="177370"/>
                  </a:lnTo>
                  <a:lnTo>
                    <a:pt x="47975" y="170092"/>
                  </a:lnTo>
                  <a:lnTo>
                    <a:pt x="57358" y="163954"/>
                  </a:lnTo>
                  <a:lnTo>
                    <a:pt x="67888" y="159163"/>
                  </a:lnTo>
                  <a:lnTo>
                    <a:pt x="79213" y="155777"/>
                  </a:lnTo>
                  <a:lnTo>
                    <a:pt x="90806" y="153870"/>
                  </a:lnTo>
                  <a:lnTo>
                    <a:pt x="102338" y="153338"/>
                  </a:lnTo>
                  <a:lnTo>
                    <a:pt x="113520" y="154269"/>
                  </a:lnTo>
                  <a:lnTo>
                    <a:pt x="124029" y="157013"/>
                  </a:lnTo>
                  <a:lnTo>
                    <a:pt x="133762" y="161599"/>
                  </a:lnTo>
                  <a:lnTo>
                    <a:pt x="142790" y="167778"/>
                  </a:lnTo>
                  <a:lnTo>
                    <a:pt x="151247" y="175213"/>
                  </a:lnTo>
                  <a:lnTo>
                    <a:pt x="159266" y="183588"/>
                  </a:lnTo>
                  <a:lnTo>
                    <a:pt x="166636" y="192802"/>
                  </a:lnTo>
                  <a:lnTo>
                    <a:pt x="172835" y="202964"/>
                  </a:lnTo>
                  <a:lnTo>
                    <a:pt x="177667" y="214058"/>
                  </a:lnTo>
                  <a:lnTo>
                    <a:pt x="181080" y="225948"/>
                  </a:lnTo>
                  <a:lnTo>
                    <a:pt x="183006" y="238460"/>
                  </a:lnTo>
                  <a:lnTo>
                    <a:pt x="183558" y="251430"/>
                  </a:lnTo>
                  <a:lnTo>
                    <a:pt x="182981" y="264564"/>
                  </a:lnTo>
                  <a:lnTo>
                    <a:pt x="181539" y="277455"/>
                  </a:lnTo>
                  <a:lnTo>
                    <a:pt x="179454" y="289892"/>
                  </a:lnTo>
                  <a:lnTo>
                    <a:pt x="176582" y="301531"/>
                  </a:lnTo>
                  <a:lnTo>
                    <a:pt x="172446" y="311822"/>
                  </a:lnTo>
                  <a:lnTo>
                    <a:pt x="166878" y="320586"/>
                  </a:lnTo>
                  <a:lnTo>
                    <a:pt x="159850" y="327640"/>
                  </a:lnTo>
                  <a:lnTo>
                    <a:pt x="151304" y="332638"/>
                  </a:lnTo>
                  <a:lnTo>
                    <a:pt x="141371" y="335588"/>
                  </a:lnTo>
                  <a:lnTo>
                    <a:pt x="130464" y="336621"/>
                  </a:lnTo>
                  <a:lnTo>
                    <a:pt x="119159" y="335811"/>
                  </a:lnTo>
                  <a:lnTo>
                    <a:pt x="107825" y="333381"/>
                  </a:lnTo>
                  <a:lnTo>
                    <a:pt x="96776" y="329652"/>
                  </a:lnTo>
                  <a:lnTo>
                    <a:pt x="86357" y="324940"/>
                  </a:lnTo>
                  <a:lnTo>
                    <a:pt x="76689" y="319521"/>
                  </a:lnTo>
                  <a:lnTo>
                    <a:pt x="67818" y="313715"/>
                  </a:lnTo>
                  <a:lnTo>
                    <a:pt x="58839" y="307226"/>
                  </a:lnTo>
                  <a:lnTo>
                    <a:pt x="47846" y="298370"/>
                  </a:lnTo>
                  <a:lnTo>
                    <a:pt x="31585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617190" y="1758259"/>
              <a:ext cx="15142" cy="126343"/>
            </a:xfrm>
            <a:custGeom>
              <a:avLst/>
              <a:gdLst/>
              <a:ahLst/>
              <a:cxnLst/>
              <a:rect l="0" t="0" r="0" b="0"/>
              <a:pathLst>
                <a:path w="15142" h="126343">
                  <a:moveTo>
                    <a:pt x="4613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50"/>
                  </a:lnTo>
                  <a:lnTo>
                    <a:pt x="507" y="38831"/>
                  </a:lnTo>
                  <a:lnTo>
                    <a:pt x="1327" y="50642"/>
                  </a:lnTo>
                  <a:lnTo>
                    <a:pt x="2146" y="63087"/>
                  </a:lnTo>
                  <a:lnTo>
                    <a:pt x="3033" y="75582"/>
                  </a:lnTo>
                  <a:lnTo>
                    <a:pt x="4537" y="88505"/>
                  </a:lnTo>
                  <a:lnTo>
                    <a:pt x="7900" y="104105"/>
                  </a:lnTo>
                  <a:lnTo>
                    <a:pt x="15141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621803" y="167403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695502" y="1684559"/>
              <a:ext cx="126343" cy="156444"/>
            </a:xfrm>
            <a:custGeom>
              <a:avLst/>
              <a:gdLst/>
              <a:ahLst/>
              <a:cxnLst/>
              <a:rect l="0" t="0" r="0" b="0"/>
              <a:pathLst>
                <a:path w="126343" h="156444">
                  <a:moveTo>
                    <a:pt x="0" y="84228"/>
                  </a:moveTo>
                  <a:lnTo>
                    <a:pt x="3001" y="95896"/>
                  </a:lnTo>
                  <a:lnTo>
                    <a:pt x="6423" y="106385"/>
                  </a:lnTo>
                  <a:lnTo>
                    <a:pt x="10615" y="116687"/>
                  </a:lnTo>
                  <a:lnTo>
                    <a:pt x="15342" y="126988"/>
                  </a:lnTo>
                  <a:lnTo>
                    <a:pt x="20175" y="137332"/>
                  </a:lnTo>
                  <a:lnTo>
                    <a:pt x="24802" y="147643"/>
                  </a:lnTo>
                  <a:lnTo>
                    <a:pt x="27385" y="155158"/>
                  </a:lnTo>
                  <a:lnTo>
                    <a:pt x="26502" y="156443"/>
                  </a:lnTo>
                  <a:lnTo>
                    <a:pt x="23981" y="152556"/>
                  </a:lnTo>
                  <a:lnTo>
                    <a:pt x="20857" y="145159"/>
                  </a:lnTo>
                  <a:lnTo>
                    <a:pt x="17498" y="135468"/>
                  </a:lnTo>
                  <a:lnTo>
                    <a:pt x="14048" y="124283"/>
                  </a:lnTo>
                  <a:lnTo>
                    <a:pt x="10729" y="112124"/>
                  </a:lnTo>
                  <a:lnTo>
                    <a:pt x="7869" y="99327"/>
                  </a:lnTo>
                  <a:lnTo>
                    <a:pt x="5623" y="86120"/>
                  </a:lnTo>
                  <a:lnTo>
                    <a:pt x="4453" y="72972"/>
                  </a:lnTo>
                  <a:lnTo>
                    <a:pt x="5180" y="60593"/>
                  </a:lnTo>
                  <a:lnTo>
                    <a:pt x="8083" y="49307"/>
                  </a:lnTo>
                  <a:lnTo>
                    <a:pt x="12966" y="39253"/>
                  </a:lnTo>
                  <a:lnTo>
                    <a:pt x="19449" y="30563"/>
                  </a:lnTo>
                  <a:lnTo>
                    <a:pt x="27145" y="23166"/>
                  </a:lnTo>
                  <a:lnTo>
                    <a:pt x="35885" y="17010"/>
                  </a:lnTo>
                  <a:lnTo>
                    <a:pt x="45721" y="12157"/>
                  </a:lnTo>
                  <a:lnTo>
                    <a:pt x="56583" y="8517"/>
                  </a:lnTo>
                  <a:lnTo>
                    <a:pt x="68078" y="5878"/>
                  </a:lnTo>
                  <a:lnTo>
                    <a:pt x="80900" y="3729"/>
                  </a:lnTo>
                  <a:lnTo>
                    <a:pt x="98410" y="1878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852236" y="1500249"/>
              <a:ext cx="106480" cy="367280"/>
            </a:xfrm>
            <a:custGeom>
              <a:avLst/>
              <a:gdLst/>
              <a:ahLst/>
              <a:cxnLst/>
              <a:rect l="0" t="0" r="0" b="0"/>
              <a:pathLst>
                <a:path w="106480" h="367280">
                  <a:moveTo>
                    <a:pt x="85422" y="236953"/>
                  </a:moveTo>
                  <a:lnTo>
                    <a:pt x="76620" y="234153"/>
                  </a:lnTo>
                  <a:lnTo>
                    <a:pt x="68274" y="232651"/>
                  </a:lnTo>
                  <a:lnTo>
                    <a:pt x="59580" y="232349"/>
                  </a:lnTo>
                  <a:lnTo>
                    <a:pt x="50631" y="233201"/>
                  </a:lnTo>
                  <a:lnTo>
                    <a:pt x="41785" y="235317"/>
                  </a:lnTo>
                  <a:lnTo>
                    <a:pt x="33251" y="238649"/>
                  </a:lnTo>
                  <a:lnTo>
                    <a:pt x="25235" y="243329"/>
                  </a:lnTo>
                  <a:lnTo>
                    <a:pt x="18006" y="249745"/>
                  </a:lnTo>
                  <a:lnTo>
                    <a:pt x="11639" y="257945"/>
                  </a:lnTo>
                  <a:lnTo>
                    <a:pt x="6364" y="267535"/>
                  </a:lnTo>
                  <a:lnTo>
                    <a:pt x="2643" y="277880"/>
                  </a:lnTo>
                  <a:lnTo>
                    <a:pt x="586" y="288539"/>
                  </a:lnTo>
                  <a:lnTo>
                    <a:pt x="0" y="299287"/>
                  </a:lnTo>
                  <a:lnTo>
                    <a:pt x="587" y="310028"/>
                  </a:lnTo>
                  <a:lnTo>
                    <a:pt x="2057" y="320728"/>
                  </a:lnTo>
                  <a:lnTo>
                    <a:pt x="4329" y="331217"/>
                  </a:lnTo>
                  <a:lnTo>
                    <a:pt x="7524" y="341194"/>
                  </a:lnTo>
                  <a:lnTo>
                    <a:pt x="11633" y="350520"/>
                  </a:lnTo>
                  <a:lnTo>
                    <a:pt x="16526" y="358579"/>
                  </a:lnTo>
                  <a:lnTo>
                    <a:pt x="22035" y="364251"/>
                  </a:lnTo>
                  <a:lnTo>
                    <a:pt x="28001" y="367128"/>
                  </a:lnTo>
                  <a:lnTo>
                    <a:pt x="34296" y="367279"/>
                  </a:lnTo>
                  <a:lnTo>
                    <a:pt x="40820" y="364878"/>
                  </a:lnTo>
                  <a:lnTo>
                    <a:pt x="47499" y="360298"/>
                  </a:lnTo>
                  <a:lnTo>
                    <a:pt x="54119" y="353836"/>
                  </a:lnTo>
                  <a:lnTo>
                    <a:pt x="60338" y="345621"/>
                  </a:lnTo>
                  <a:lnTo>
                    <a:pt x="66001" y="335885"/>
                  </a:lnTo>
                  <a:lnTo>
                    <a:pt x="71127" y="325097"/>
                  </a:lnTo>
                  <a:lnTo>
                    <a:pt x="75803" y="313867"/>
                  </a:lnTo>
                  <a:lnTo>
                    <a:pt x="80135" y="302569"/>
                  </a:lnTo>
                  <a:lnTo>
                    <a:pt x="84215" y="291205"/>
                  </a:lnTo>
                  <a:lnTo>
                    <a:pt x="88116" y="279508"/>
                  </a:lnTo>
                  <a:lnTo>
                    <a:pt x="91888" y="267337"/>
                  </a:lnTo>
                  <a:lnTo>
                    <a:pt x="95405" y="254534"/>
                  </a:lnTo>
                  <a:lnTo>
                    <a:pt x="98387" y="240868"/>
                  </a:lnTo>
                  <a:lnTo>
                    <a:pt x="100726" y="226302"/>
                  </a:lnTo>
                  <a:lnTo>
                    <a:pt x="102464" y="211111"/>
                  </a:lnTo>
                  <a:lnTo>
                    <a:pt x="103714" y="195768"/>
                  </a:lnTo>
                  <a:lnTo>
                    <a:pt x="104587" y="180556"/>
                  </a:lnTo>
                  <a:lnTo>
                    <a:pt x="105022" y="165410"/>
                  </a:lnTo>
                  <a:lnTo>
                    <a:pt x="104789" y="150023"/>
                  </a:lnTo>
                  <a:lnTo>
                    <a:pt x="103824" y="134220"/>
                  </a:lnTo>
                  <a:lnTo>
                    <a:pt x="102362" y="117827"/>
                  </a:lnTo>
                  <a:lnTo>
                    <a:pt x="100842" y="100597"/>
                  </a:lnTo>
                  <a:lnTo>
                    <a:pt x="99521" y="82494"/>
                  </a:lnTo>
                  <a:lnTo>
                    <a:pt x="98313" y="64115"/>
                  </a:lnTo>
                  <a:lnTo>
                    <a:pt x="96896" y="46543"/>
                  </a:lnTo>
                  <a:lnTo>
                    <a:pt x="95086" y="30345"/>
                  </a:lnTo>
                  <a:lnTo>
                    <a:pt x="92678" y="16374"/>
                  </a:lnTo>
                  <a:lnTo>
                    <a:pt x="88658" y="6115"/>
                  </a:lnTo>
                  <a:lnTo>
                    <a:pt x="82896" y="583"/>
                  </a:lnTo>
                  <a:lnTo>
                    <a:pt x="77091" y="0"/>
                  </a:lnTo>
                  <a:lnTo>
                    <a:pt x="71814" y="3583"/>
                  </a:lnTo>
                  <a:lnTo>
                    <a:pt x="67217" y="10322"/>
                  </a:lnTo>
                  <a:lnTo>
                    <a:pt x="63487" y="19336"/>
                  </a:lnTo>
                  <a:lnTo>
                    <a:pt x="60639" y="29952"/>
                  </a:lnTo>
                  <a:lnTo>
                    <a:pt x="58555" y="41841"/>
                  </a:lnTo>
                  <a:lnTo>
                    <a:pt x="57073" y="54961"/>
                  </a:lnTo>
                  <a:lnTo>
                    <a:pt x="56044" y="69194"/>
                  </a:lnTo>
                  <a:lnTo>
                    <a:pt x="55504" y="84178"/>
                  </a:lnTo>
                  <a:lnTo>
                    <a:pt x="55667" y="99391"/>
                  </a:lnTo>
                  <a:lnTo>
                    <a:pt x="56590" y="114520"/>
                  </a:lnTo>
                  <a:lnTo>
                    <a:pt x="58193" y="129612"/>
                  </a:lnTo>
                  <a:lnTo>
                    <a:pt x="60340" y="144965"/>
                  </a:lnTo>
                  <a:lnTo>
                    <a:pt x="62896" y="160740"/>
                  </a:lnTo>
                  <a:lnTo>
                    <a:pt x="65748" y="176946"/>
                  </a:lnTo>
                  <a:lnTo>
                    <a:pt x="68807" y="193518"/>
                  </a:lnTo>
                  <a:lnTo>
                    <a:pt x="72011" y="210365"/>
                  </a:lnTo>
                  <a:lnTo>
                    <a:pt x="75314" y="227087"/>
                  </a:lnTo>
                  <a:lnTo>
                    <a:pt x="78684" y="243008"/>
                  </a:lnTo>
                  <a:lnTo>
                    <a:pt x="82100" y="257816"/>
                  </a:lnTo>
                  <a:lnTo>
                    <a:pt x="85588" y="271287"/>
                  </a:lnTo>
                  <a:lnTo>
                    <a:pt x="89666" y="284540"/>
                  </a:lnTo>
                  <a:lnTo>
                    <a:pt x="95809" y="299853"/>
                  </a:lnTo>
                  <a:lnTo>
                    <a:pt x="106479" y="3211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023882" y="1631917"/>
              <a:ext cx="103774" cy="189514"/>
            </a:xfrm>
            <a:custGeom>
              <a:avLst/>
              <a:gdLst/>
              <a:ahLst/>
              <a:cxnLst/>
              <a:rect l="0" t="0" r="0" b="0"/>
              <a:pathLst>
                <a:path w="103774" h="189514">
                  <a:moveTo>
                    <a:pt x="92760" y="0"/>
                  </a:moveTo>
                  <a:lnTo>
                    <a:pt x="83959" y="2933"/>
                  </a:lnTo>
                  <a:lnTo>
                    <a:pt x="75612" y="5716"/>
                  </a:lnTo>
                  <a:lnTo>
                    <a:pt x="66918" y="8620"/>
                  </a:lnTo>
                  <a:lnTo>
                    <a:pt x="57970" y="11833"/>
                  </a:lnTo>
                  <a:lnTo>
                    <a:pt x="49123" y="15646"/>
                  </a:lnTo>
                  <a:lnTo>
                    <a:pt x="40584" y="20163"/>
                  </a:lnTo>
                  <a:lnTo>
                    <a:pt x="32396" y="25327"/>
                  </a:lnTo>
                  <a:lnTo>
                    <a:pt x="24518" y="31015"/>
                  </a:lnTo>
                  <a:lnTo>
                    <a:pt x="16902" y="37104"/>
                  </a:lnTo>
                  <a:lnTo>
                    <a:pt x="9975" y="43650"/>
                  </a:lnTo>
                  <a:lnTo>
                    <a:pt x="4607" y="50876"/>
                  </a:lnTo>
                  <a:lnTo>
                    <a:pt x="1161" y="58834"/>
                  </a:lnTo>
                  <a:lnTo>
                    <a:pt x="0" y="66957"/>
                  </a:lnTo>
                  <a:lnTo>
                    <a:pt x="1724" y="74191"/>
                  </a:lnTo>
                  <a:lnTo>
                    <a:pt x="6370" y="80014"/>
                  </a:lnTo>
                  <a:lnTo>
                    <a:pt x="13541" y="84414"/>
                  </a:lnTo>
                  <a:lnTo>
                    <a:pt x="22698" y="87606"/>
                  </a:lnTo>
                  <a:lnTo>
                    <a:pt x="33325" y="89873"/>
                  </a:lnTo>
                  <a:lnTo>
                    <a:pt x="44846" y="91787"/>
                  </a:lnTo>
                  <a:lnTo>
                    <a:pt x="56637" y="94162"/>
                  </a:lnTo>
                  <a:lnTo>
                    <a:pt x="68323" y="97411"/>
                  </a:lnTo>
                  <a:lnTo>
                    <a:pt x="79285" y="101904"/>
                  </a:lnTo>
                  <a:lnTo>
                    <a:pt x="88589" y="108129"/>
                  </a:lnTo>
                  <a:lnTo>
                    <a:pt x="95872" y="116163"/>
                  </a:lnTo>
                  <a:lnTo>
                    <a:pt x="100948" y="125456"/>
                  </a:lnTo>
                  <a:lnTo>
                    <a:pt x="103547" y="135063"/>
                  </a:lnTo>
                  <a:lnTo>
                    <a:pt x="103773" y="144400"/>
                  </a:lnTo>
                  <a:lnTo>
                    <a:pt x="101843" y="153104"/>
                  </a:lnTo>
                  <a:lnTo>
                    <a:pt x="97898" y="160870"/>
                  </a:lnTo>
                  <a:lnTo>
                    <a:pt x="92218" y="167639"/>
                  </a:lnTo>
                  <a:lnTo>
                    <a:pt x="85237" y="173387"/>
                  </a:lnTo>
                  <a:lnTo>
                    <a:pt x="76564" y="178581"/>
                  </a:lnTo>
                  <a:lnTo>
                    <a:pt x="63208" y="183677"/>
                  </a:lnTo>
                  <a:lnTo>
                    <a:pt x="40118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232455" y="1789844"/>
              <a:ext cx="38494" cy="168457"/>
            </a:xfrm>
            <a:custGeom>
              <a:avLst/>
              <a:gdLst/>
              <a:ahLst/>
              <a:cxnLst/>
              <a:rect l="0" t="0" r="0" b="0"/>
              <a:pathLst>
                <a:path w="38494" h="168457">
                  <a:moveTo>
                    <a:pt x="0" y="0"/>
                  </a:moveTo>
                  <a:lnTo>
                    <a:pt x="5801" y="5934"/>
                  </a:lnTo>
                  <a:lnTo>
                    <a:pt x="10726" y="12139"/>
                  </a:lnTo>
                  <a:lnTo>
                    <a:pt x="15228" y="19235"/>
                  </a:lnTo>
                  <a:lnTo>
                    <a:pt x="19449" y="27175"/>
                  </a:lnTo>
                  <a:lnTo>
                    <a:pt x="23463" y="35822"/>
                  </a:lnTo>
                  <a:lnTo>
                    <a:pt x="27319" y="45021"/>
                  </a:lnTo>
                  <a:lnTo>
                    <a:pt x="30899" y="54794"/>
                  </a:lnTo>
                  <a:lnTo>
                    <a:pt x="33926" y="65332"/>
                  </a:lnTo>
                  <a:lnTo>
                    <a:pt x="36290" y="76673"/>
                  </a:lnTo>
                  <a:lnTo>
                    <a:pt x="37877" y="88559"/>
                  </a:lnTo>
                  <a:lnTo>
                    <a:pt x="38493" y="100537"/>
                  </a:lnTo>
                  <a:lnTo>
                    <a:pt x="38128" y="112325"/>
                  </a:lnTo>
                  <a:lnTo>
                    <a:pt x="36880" y="123579"/>
                  </a:lnTo>
                  <a:lnTo>
                    <a:pt x="34640" y="135013"/>
                  </a:lnTo>
                  <a:lnTo>
                    <a:pt x="30094" y="148746"/>
                  </a:lnTo>
                  <a:lnTo>
                    <a:pt x="21058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487946" y="1593664"/>
              <a:ext cx="155122" cy="195866"/>
            </a:xfrm>
            <a:custGeom>
              <a:avLst/>
              <a:gdLst/>
              <a:ahLst/>
              <a:cxnLst/>
              <a:rect l="0" t="0" r="0" b="0"/>
              <a:pathLst>
                <a:path w="155122" h="195866">
                  <a:moveTo>
                    <a:pt x="144592" y="27724"/>
                  </a:moveTo>
                  <a:lnTo>
                    <a:pt x="138658" y="21924"/>
                  </a:lnTo>
                  <a:lnTo>
                    <a:pt x="132453" y="16999"/>
                  </a:lnTo>
                  <a:lnTo>
                    <a:pt x="125353" y="12501"/>
                  </a:lnTo>
                  <a:lnTo>
                    <a:pt x="117240" y="8453"/>
                  </a:lnTo>
                  <a:lnTo>
                    <a:pt x="107945" y="5088"/>
                  </a:lnTo>
                  <a:lnTo>
                    <a:pt x="97502" y="2484"/>
                  </a:lnTo>
                  <a:lnTo>
                    <a:pt x="86249" y="730"/>
                  </a:lnTo>
                  <a:lnTo>
                    <a:pt x="74711" y="0"/>
                  </a:lnTo>
                  <a:lnTo>
                    <a:pt x="63220" y="296"/>
                  </a:lnTo>
                  <a:lnTo>
                    <a:pt x="52067" y="1800"/>
                  </a:lnTo>
                  <a:lnTo>
                    <a:pt x="41578" y="4937"/>
                  </a:lnTo>
                  <a:lnTo>
                    <a:pt x="31868" y="9794"/>
                  </a:lnTo>
                  <a:lnTo>
                    <a:pt x="23195" y="16327"/>
                  </a:lnTo>
                  <a:lnTo>
                    <a:pt x="16040" y="24532"/>
                  </a:lnTo>
                  <a:lnTo>
                    <a:pt x="10523" y="34237"/>
                  </a:lnTo>
                  <a:lnTo>
                    <a:pt x="6461" y="45159"/>
                  </a:lnTo>
                  <a:lnTo>
                    <a:pt x="3561" y="57006"/>
                  </a:lnTo>
                  <a:lnTo>
                    <a:pt x="1536" y="69527"/>
                  </a:lnTo>
                  <a:lnTo>
                    <a:pt x="309" y="82526"/>
                  </a:lnTo>
                  <a:lnTo>
                    <a:pt x="0" y="95857"/>
                  </a:lnTo>
                  <a:lnTo>
                    <a:pt x="605" y="109413"/>
                  </a:lnTo>
                  <a:lnTo>
                    <a:pt x="1991" y="122956"/>
                  </a:lnTo>
                  <a:lnTo>
                    <a:pt x="3993" y="136130"/>
                  </a:lnTo>
                  <a:lnTo>
                    <a:pt x="6465" y="148761"/>
                  </a:lnTo>
                  <a:lnTo>
                    <a:pt x="9768" y="160530"/>
                  </a:lnTo>
                  <a:lnTo>
                    <a:pt x="14729" y="170910"/>
                  </a:lnTo>
                  <a:lnTo>
                    <a:pt x="21658" y="179733"/>
                  </a:lnTo>
                  <a:lnTo>
                    <a:pt x="30246" y="186827"/>
                  </a:lnTo>
                  <a:lnTo>
                    <a:pt x="39845" y="191852"/>
                  </a:lnTo>
                  <a:lnTo>
                    <a:pt x="49967" y="194820"/>
                  </a:lnTo>
                  <a:lnTo>
                    <a:pt x="60338" y="195865"/>
                  </a:lnTo>
                  <a:lnTo>
                    <a:pt x="70819" y="195063"/>
                  </a:lnTo>
                  <a:lnTo>
                    <a:pt x="81344" y="192644"/>
                  </a:lnTo>
                  <a:lnTo>
                    <a:pt x="91885" y="189090"/>
                  </a:lnTo>
                  <a:lnTo>
                    <a:pt x="102428" y="185029"/>
                  </a:lnTo>
                  <a:lnTo>
                    <a:pt x="112956" y="180865"/>
                  </a:lnTo>
                  <a:lnTo>
                    <a:pt x="123014" y="176924"/>
                  </a:lnTo>
                  <a:lnTo>
                    <a:pt x="132697" y="173163"/>
                  </a:lnTo>
                  <a:lnTo>
                    <a:pt x="142858" y="169261"/>
                  </a:lnTo>
                  <a:lnTo>
                    <a:pt x="155121" y="1645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673565" y="1642445"/>
              <a:ext cx="149417" cy="137980"/>
            </a:xfrm>
            <a:custGeom>
              <a:avLst/>
              <a:gdLst/>
              <a:ahLst/>
              <a:cxnLst/>
              <a:rect l="0" t="0" r="0" b="0"/>
              <a:pathLst>
                <a:path w="149417" h="137980">
                  <a:moveTo>
                    <a:pt x="74787" y="21057"/>
                  </a:moveTo>
                  <a:lnTo>
                    <a:pt x="71652" y="12524"/>
                  </a:lnTo>
                  <a:lnTo>
                    <a:pt x="66949" y="6738"/>
                  </a:lnTo>
                  <a:lnTo>
                    <a:pt x="60169" y="3230"/>
                  </a:lnTo>
                  <a:lnTo>
                    <a:pt x="51895" y="1721"/>
                  </a:lnTo>
                  <a:lnTo>
                    <a:pt x="43078" y="2140"/>
                  </a:lnTo>
                  <a:lnTo>
                    <a:pt x="34325" y="4272"/>
                  </a:lnTo>
                  <a:lnTo>
                    <a:pt x="26040" y="7951"/>
                  </a:lnTo>
                  <a:lnTo>
                    <a:pt x="18569" y="13150"/>
                  </a:lnTo>
                  <a:lnTo>
                    <a:pt x="12008" y="19715"/>
                  </a:lnTo>
                  <a:lnTo>
                    <a:pt x="6590" y="27390"/>
                  </a:lnTo>
                  <a:lnTo>
                    <a:pt x="2766" y="35911"/>
                  </a:lnTo>
                  <a:lnTo>
                    <a:pt x="636" y="45049"/>
                  </a:lnTo>
                  <a:lnTo>
                    <a:pt x="0" y="54624"/>
                  </a:lnTo>
                  <a:lnTo>
                    <a:pt x="552" y="64504"/>
                  </a:lnTo>
                  <a:lnTo>
                    <a:pt x="1999" y="74590"/>
                  </a:lnTo>
                  <a:lnTo>
                    <a:pt x="4255" y="84650"/>
                  </a:lnTo>
                  <a:lnTo>
                    <a:pt x="7439" y="94332"/>
                  </a:lnTo>
                  <a:lnTo>
                    <a:pt x="11545" y="103470"/>
                  </a:lnTo>
                  <a:lnTo>
                    <a:pt x="16607" y="111911"/>
                  </a:lnTo>
                  <a:lnTo>
                    <a:pt x="22761" y="119435"/>
                  </a:lnTo>
                  <a:lnTo>
                    <a:pt x="29979" y="126005"/>
                  </a:lnTo>
                  <a:lnTo>
                    <a:pt x="38097" y="131418"/>
                  </a:lnTo>
                  <a:lnTo>
                    <a:pt x="46917" y="135231"/>
                  </a:lnTo>
                  <a:lnTo>
                    <a:pt x="56256" y="137351"/>
                  </a:lnTo>
                  <a:lnTo>
                    <a:pt x="65967" y="137979"/>
                  </a:lnTo>
                  <a:lnTo>
                    <a:pt x="75938" y="137421"/>
                  </a:lnTo>
                  <a:lnTo>
                    <a:pt x="86084" y="135970"/>
                  </a:lnTo>
                  <a:lnTo>
                    <a:pt x="96185" y="133710"/>
                  </a:lnTo>
                  <a:lnTo>
                    <a:pt x="105894" y="130524"/>
                  </a:lnTo>
                  <a:lnTo>
                    <a:pt x="115050" y="126416"/>
                  </a:lnTo>
                  <a:lnTo>
                    <a:pt x="123503" y="121353"/>
                  </a:lnTo>
                  <a:lnTo>
                    <a:pt x="131035" y="115199"/>
                  </a:lnTo>
                  <a:lnTo>
                    <a:pt x="137610" y="107981"/>
                  </a:lnTo>
                  <a:lnTo>
                    <a:pt x="143026" y="99862"/>
                  </a:lnTo>
                  <a:lnTo>
                    <a:pt x="146842" y="91042"/>
                  </a:lnTo>
                  <a:lnTo>
                    <a:pt x="148960" y="81707"/>
                  </a:lnTo>
                  <a:lnTo>
                    <a:pt x="149416" y="72169"/>
                  </a:lnTo>
                  <a:lnTo>
                    <a:pt x="148210" y="62846"/>
                  </a:lnTo>
                  <a:lnTo>
                    <a:pt x="145511" y="53949"/>
                  </a:lnTo>
                  <a:lnTo>
                    <a:pt x="141599" y="45500"/>
                  </a:lnTo>
                  <a:lnTo>
                    <a:pt x="136765" y="37440"/>
                  </a:lnTo>
                  <a:lnTo>
                    <a:pt x="131263" y="29691"/>
                  </a:lnTo>
                  <a:lnTo>
                    <a:pt x="125402" y="22479"/>
                  </a:lnTo>
                  <a:lnTo>
                    <a:pt x="118869" y="15619"/>
                  </a:lnTo>
                  <a:lnTo>
                    <a:pt x="109978" y="8507"/>
                  </a:lnTo>
                  <a:lnTo>
                    <a:pt x="9584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885223" y="1684559"/>
              <a:ext cx="31586" cy="115815"/>
            </a:xfrm>
            <a:custGeom>
              <a:avLst/>
              <a:gdLst/>
              <a:ahLst/>
              <a:cxnLst/>
              <a:rect l="0" t="0" r="0" b="0"/>
              <a:pathLst>
                <a:path w="31586" h="115815">
                  <a:moveTo>
                    <a:pt x="0" y="0"/>
                  </a:moveTo>
                  <a:lnTo>
                    <a:pt x="66" y="11668"/>
                  </a:lnTo>
                  <a:lnTo>
                    <a:pt x="707" y="22157"/>
                  </a:lnTo>
                  <a:lnTo>
                    <a:pt x="2008" y="32459"/>
                  </a:lnTo>
                  <a:lnTo>
                    <a:pt x="4040" y="42760"/>
                  </a:lnTo>
                  <a:lnTo>
                    <a:pt x="7005" y="53104"/>
                  </a:lnTo>
                  <a:lnTo>
                    <a:pt x="10916" y="63484"/>
                  </a:lnTo>
                  <a:lnTo>
                    <a:pt x="15339" y="73632"/>
                  </a:lnTo>
                  <a:lnTo>
                    <a:pt x="19924" y="84127"/>
                  </a:lnTo>
                  <a:lnTo>
                    <a:pt x="25072" y="97008"/>
                  </a:lnTo>
                  <a:lnTo>
                    <a:pt x="31585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885223" y="155821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990507" y="1655670"/>
              <a:ext cx="115815" cy="134175"/>
            </a:xfrm>
            <a:custGeom>
              <a:avLst/>
              <a:gdLst/>
              <a:ahLst/>
              <a:cxnLst/>
              <a:rect l="0" t="0" r="0" b="0"/>
              <a:pathLst>
                <a:path w="115815" h="134175">
                  <a:moveTo>
                    <a:pt x="0" y="60475"/>
                  </a:moveTo>
                  <a:lnTo>
                    <a:pt x="67" y="72143"/>
                  </a:lnTo>
                  <a:lnTo>
                    <a:pt x="707" y="82632"/>
                  </a:lnTo>
                  <a:lnTo>
                    <a:pt x="2004" y="92933"/>
                  </a:lnTo>
                  <a:lnTo>
                    <a:pt x="3864" y="103234"/>
                  </a:lnTo>
                  <a:lnTo>
                    <a:pt x="6180" y="113578"/>
                  </a:lnTo>
                  <a:lnTo>
                    <a:pt x="8821" y="123894"/>
                  </a:lnTo>
                  <a:lnTo>
                    <a:pt x="10794" y="131582"/>
                  </a:lnTo>
                  <a:lnTo>
                    <a:pt x="10988" y="133515"/>
                  </a:lnTo>
                  <a:lnTo>
                    <a:pt x="9826" y="130872"/>
                  </a:lnTo>
                  <a:lnTo>
                    <a:pt x="7975" y="124956"/>
                  </a:lnTo>
                  <a:lnTo>
                    <a:pt x="6064" y="116263"/>
                  </a:lnTo>
                  <a:lnTo>
                    <a:pt x="4422" y="105233"/>
                  </a:lnTo>
                  <a:lnTo>
                    <a:pt x="3136" y="92514"/>
                  </a:lnTo>
                  <a:lnTo>
                    <a:pt x="2184" y="78877"/>
                  </a:lnTo>
                  <a:lnTo>
                    <a:pt x="1511" y="64841"/>
                  </a:lnTo>
                  <a:lnTo>
                    <a:pt x="1379" y="50833"/>
                  </a:lnTo>
                  <a:lnTo>
                    <a:pt x="2346" y="37277"/>
                  </a:lnTo>
                  <a:lnTo>
                    <a:pt x="4626" y="24368"/>
                  </a:lnTo>
                  <a:lnTo>
                    <a:pt x="8149" y="12911"/>
                  </a:lnTo>
                  <a:lnTo>
                    <a:pt x="13545" y="4548"/>
                  </a:lnTo>
                  <a:lnTo>
                    <a:pt x="20973" y="271"/>
                  </a:lnTo>
                  <a:lnTo>
                    <a:pt x="29068" y="0"/>
                  </a:lnTo>
                  <a:lnTo>
                    <a:pt x="37526" y="2946"/>
                  </a:lnTo>
                  <a:lnTo>
                    <a:pt x="46218" y="8415"/>
                  </a:lnTo>
                  <a:lnTo>
                    <a:pt x="54832" y="16023"/>
                  </a:lnTo>
                  <a:lnTo>
                    <a:pt x="63177" y="25383"/>
                  </a:lnTo>
                  <a:lnTo>
                    <a:pt x="71051" y="35933"/>
                  </a:lnTo>
                  <a:lnTo>
                    <a:pt x="78177" y="47013"/>
                  </a:lnTo>
                  <a:lnTo>
                    <a:pt x="84480" y="58208"/>
                  </a:lnTo>
                  <a:lnTo>
                    <a:pt x="90050" y="69337"/>
                  </a:lnTo>
                  <a:lnTo>
                    <a:pt x="95032" y="80344"/>
                  </a:lnTo>
                  <a:lnTo>
                    <a:pt x="99567" y="91217"/>
                  </a:lnTo>
                  <a:lnTo>
                    <a:pt x="103628" y="101522"/>
                  </a:lnTo>
                  <a:lnTo>
                    <a:pt x="107418" y="111406"/>
                  </a:lnTo>
                  <a:lnTo>
                    <a:pt x="111271" y="121739"/>
                  </a:lnTo>
                  <a:lnTo>
                    <a:pt x="115814" y="1341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151129" y="1620196"/>
              <a:ext cx="108490" cy="169649"/>
            </a:xfrm>
            <a:custGeom>
              <a:avLst/>
              <a:gdLst/>
              <a:ahLst/>
              <a:cxnLst/>
              <a:rect l="0" t="0" r="0" b="0"/>
              <a:pathLst>
                <a:path w="108490" h="169649">
                  <a:moveTo>
                    <a:pt x="102591" y="11721"/>
                  </a:moveTo>
                  <a:lnTo>
                    <a:pt x="96589" y="6054"/>
                  </a:lnTo>
                  <a:lnTo>
                    <a:pt x="89744" y="2410"/>
                  </a:lnTo>
                  <a:lnTo>
                    <a:pt x="81357" y="501"/>
                  </a:lnTo>
                  <a:lnTo>
                    <a:pt x="71729" y="0"/>
                  </a:lnTo>
                  <a:lnTo>
                    <a:pt x="61415" y="619"/>
                  </a:lnTo>
                  <a:lnTo>
                    <a:pt x="50812" y="2099"/>
                  </a:lnTo>
                  <a:lnTo>
                    <a:pt x="40287" y="4540"/>
                  </a:lnTo>
                  <a:lnTo>
                    <a:pt x="30234" y="8375"/>
                  </a:lnTo>
                  <a:lnTo>
                    <a:pt x="20829" y="13731"/>
                  </a:lnTo>
                  <a:lnTo>
                    <a:pt x="12534" y="20444"/>
                  </a:lnTo>
                  <a:lnTo>
                    <a:pt x="6167" y="28245"/>
                  </a:lnTo>
                  <a:lnTo>
                    <a:pt x="2001" y="36859"/>
                  </a:lnTo>
                  <a:lnTo>
                    <a:pt x="0" y="45897"/>
                  </a:lnTo>
                  <a:lnTo>
                    <a:pt x="86" y="54876"/>
                  </a:lnTo>
                  <a:lnTo>
                    <a:pt x="2004" y="63526"/>
                  </a:lnTo>
                  <a:lnTo>
                    <a:pt x="5712" y="71297"/>
                  </a:lnTo>
                  <a:lnTo>
                    <a:pt x="11465" y="77306"/>
                  </a:lnTo>
                  <a:lnTo>
                    <a:pt x="19216" y="81241"/>
                  </a:lnTo>
                  <a:lnTo>
                    <a:pt x="28504" y="83595"/>
                  </a:lnTo>
                  <a:lnTo>
                    <a:pt x="38646" y="85342"/>
                  </a:lnTo>
                  <a:lnTo>
                    <a:pt x="49168" y="87124"/>
                  </a:lnTo>
                  <a:lnTo>
                    <a:pt x="59825" y="89361"/>
                  </a:lnTo>
                  <a:lnTo>
                    <a:pt x="70504" y="92408"/>
                  </a:lnTo>
                  <a:lnTo>
                    <a:pt x="81150" y="96362"/>
                  </a:lnTo>
                  <a:lnTo>
                    <a:pt x="91093" y="101292"/>
                  </a:lnTo>
                  <a:lnTo>
                    <a:pt x="99107" y="107343"/>
                  </a:lnTo>
                  <a:lnTo>
                    <a:pt x="104674" y="114480"/>
                  </a:lnTo>
                  <a:lnTo>
                    <a:pt x="107768" y="122371"/>
                  </a:lnTo>
                  <a:lnTo>
                    <a:pt x="108489" y="130505"/>
                  </a:lnTo>
                  <a:lnTo>
                    <a:pt x="107150" y="138555"/>
                  </a:lnTo>
                  <a:lnTo>
                    <a:pt x="103846" y="146077"/>
                  </a:lnTo>
                  <a:lnTo>
                    <a:pt x="98373" y="152443"/>
                  </a:lnTo>
                  <a:lnTo>
                    <a:pt x="90808" y="157423"/>
                  </a:lnTo>
                  <a:lnTo>
                    <a:pt x="81478" y="161122"/>
                  </a:lnTo>
                  <a:lnTo>
                    <a:pt x="70775" y="163778"/>
                  </a:lnTo>
                  <a:lnTo>
                    <a:pt x="59077" y="165643"/>
                  </a:lnTo>
                  <a:lnTo>
                    <a:pt x="47280" y="166935"/>
                  </a:lnTo>
                  <a:lnTo>
                    <a:pt x="35644" y="167960"/>
                  </a:lnTo>
                  <a:lnTo>
                    <a:pt x="23152" y="168813"/>
                  </a:lnTo>
                  <a:lnTo>
                    <a:pt x="7834" y="1696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369533" y="1789844"/>
              <a:ext cx="13929" cy="115815"/>
            </a:xfrm>
            <a:custGeom>
              <a:avLst/>
              <a:gdLst/>
              <a:ahLst/>
              <a:cxnLst/>
              <a:rect l="0" t="0" r="0" b="0"/>
              <a:pathLst>
                <a:path w="13929" h="115815">
                  <a:moveTo>
                    <a:pt x="0" y="0"/>
                  </a:moveTo>
                  <a:lnTo>
                    <a:pt x="2934" y="8802"/>
                  </a:lnTo>
                  <a:lnTo>
                    <a:pt x="5716" y="17148"/>
                  </a:lnTo>
                  <a:lnTo>
                    <a:pt x="8607" y="25847"/>
                  </a:lnTo>
                  <a:lnTo>
                    <a:pt x="11301" y="34968"/>
                  </a:lnTo>
                  <a:lnTo>
                    <a:pt x="13170" y="44463"/>
                  </a:lnTo>
                  <a:lnTo>
                    <a:pt x="13928" y="54250"/>
                  </a:lnTo>
                  <a:lnTo>
                    <a:pt x="13580" y="64185"/>
                  </a:lnTo>
                  <a:lnTo>
                    <a:pt x="12113" y="75251"/>
                  </a:lnTo>
                  <a:lnTo>
                    <a:pt x="8275" y="90656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5632746" y="1410818"/>
            <a:ext cx="2316270" cy="515898"/>
            <a:chOff x="5632746" y="1410818"/>
            <a:chExt cx="2316270" cy="515898"/>
          </a:xfrm>
        </p:grpSpPr>
        <p:sp>
          <p:nvSpPr>
            <p:cNvPr id="109" name="Freeform 108"/>
            <p:cNvSpPr/>
            <p:nvPr/>
          </p:nvSpPr>
          <p:spPr>
            <a:xfrm>
              <a:off x="5748559" y="1473989"/>
              <a:ext cx="1" cy="357970"/>
            </a:xfrm>
            <a:custGeom>
              <a:avLst/>
              <a:gdLst/>
              <a:ahLst/>
              <a:cxnLst/>
              <a:rect l="0" t="0" r="0" b="0"/>
              <a:pathLst>
                <a:path w="1" h="357970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1"/>
                  </a:lnTo>
                  <a:lnTo>
                    <a:pt x="0" y="50665"/>
                  </a:lnTo>
                  <a:lnTo>
                    <a:pt x="0" y="66289"/>
                  </a:lnTo>
                  <a:lnTo>
                    <a:pt x="0" y="83261"/>
                  </a:lnTo>
                  <a:lnTo>
                    <a:pt x="0" y="101189"/>
                  </a:lnTo>
                  <a:lnTo>
                    <a:pt x="0" y="119509"/>
                  </a:lnTo>
                  <a:lnTo>
                    <a:pt x="0" y="137863"/>
                  </a:lnTo>
                  <a:lnTo>
                    <a:pt x="0" y="156098"/>
                  </a:lnTo>
                  <a:lnTo>
                    <a:pt x="0" y="174181"/>
                  </a:lnTo>
                  <a:lnTo>
                    <a:pt x="0" y="192118"/>
                  </a:lnTo>
                  <a:lnTo>
                    <a:pt x="0" y="209775"/>
                  </a:lnTo>
                  <a:lnTo>
                    <a:pt x="0" y="226871"/>
                  </a:lnTo>
                  <a:lnTo>
                    <a:pt x="0" y="243301"/>
                  </a:lnTo>
                  <a:lnTo>
                    <a:pt x="0" y="259116"/>
                  </a:lnTo>
                  <a:lnTo>
                    <a:pt x="0" y="274430"/>
                  </a:lnTo>
                  <a:lnTo>
                    <a:pt x="0" y="289350"/>
                  </a:lnTo>
                  <a:lnTo>
                    <a:pt x="0" y="303568"/>
                  </a:lnTo>
                  <a:lnTo>
                    <a:pt x="0" y="317862"/>
                  </a:lnTo>
                  <a:lnTo>
                    <a:pt x="0" y="334607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632746" y="1589803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74978" y="67"/>
                  </a:lnTo>
                  <a:lnTo>
                    <a:pt x="162347" y="707"/>
                  </a:lnTo>
                  <a:lnTo>
                    <a:pt x="150438" y="1999"/>
                  </a:lnTo>
                  <a:lnTo>
                    <a:pt x="138783" y="3686"/>
                  </a:lnTo>
                  <a:lnTo>
                    <a:pt x="126943" y="5354"/>
                  </a:lnTo>
                  <a:lnTo>
                    <a:pt x="114707" y="6772"/>
                  </a:lnTo>
                  <a:lnTo>
                    <a:pt x="102211" y="8043"/>
                  </a:lnTo>
                  <a:lnTo>
                    <a:pt x="89821" y="9502"/>
                  </a:lnTo>
                  <a:lnTo>
                    <a:pt x="77745" y="11334"/>
                  </a:lnTo>
                  <a:lnTo>
                    <a:pt x="66027" y="13565"/>
                  </a:lnTo>
                  <a:lnTo>
                    <a:pt x="54625" y="16142"/>
                  </a:lnTo>
                  <a:lnTo>
                    <a:pt x="43488" y="18985"/>
                  </a:lnTo>
                  <a:lnTo>
                    <a:pt x="33006" y="21871"/>
                  </a:lnTo>
                  <a:lnTo>
                    <a:pt x="22985" y="24728"/>
                  </a:lnTo>
                  <a:lnTo>
                    <a:pt x="12541" y="2780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853844" y="1663502"/>
              <a:ext cx="126343" cy="177827"/>
            </a:xfrm>
            <a:custGeom>
              <a:avLst/>
              <a:gdLst/>
              <a:ahLst/>
              <a:cxnLst/>
              <a:rect l="0" t="0" r="0" b="0"/>
              <a:pathLst>
                <a:path w="126343" h="177827">
                  <a:moveTo>
                    <a:pt x="0" y="31586"/>
                  </a:moveTo>
                  <a:lnTo>
                    <a:pt x="68" y="43254"/>
                  </a:lnTo>
                  <a:lnTo>
                    <a:pt x="707" y="53742"/>
                  </a:lnTo>
                  <a:lnTo>
                    <a:pt x="2004" y="64049"/>
                  </a:lnTo>
                  <a:lnTo>
                    <a:pt x="3864" y="74523"/>
                  </a:lnTo>
                  <a:lnTo>
                    <a:pt x="6180" y="85515"/>
                  </a:lnTo>
                  <a:lnTo>
                    <a:pt x="8851" y="97153"/>
                  </a:lnTo>
                  <a:lnTo>
                    <a:pt x="11948" y="109234"/>
                  </a:lnTo>
                  <a:lnTo>
                    <a:pt x="15703" y="121341"/>
                  </a:lnTo>
                  <a:lnTo>
                    <a:pt x="20188" y="133223"/>
                  </a:lnTo>
                  <a:lnTo>
                    <a:pt x="25164" y="144811"/>
                  </a:lnTo>
                  <a:lnTo>
                    <a:pt x="30196" y="156125"/>
                  </a:lnTo>
                  <a:lnTo>
                    <a:pt x="35032" y="167146"/>
                  </a:lnTo>
                  <a:lnTo>
                    <a:pt x="39833" y="175463"/>
                  </a:lnTo>
                  <a:lnTo>
                    <a:pt x="43939" y="177826"/>
                  </a:lnTo>
                  <a:lnTo>
                    <a:pt x="45796" y="174889"/>
                  </a:lnTo>
                  <a:lnTo>
                    <a:pt x="45279" y="168197"/>
                  </a:lnTo>
                  <a:lnTo>
                    <a:pt x="43012" y="158999"/>
                  </a:lnTo>
                  <a:lnTo>
                    <a:pt x="39807" y="148152"/>
                  </a:lnTo>
                  <a:lnTo>
                    <a:pt x="36209" y="136222"/>
                  </a:lnTo>
                  <a:lnTo>
                    <a:pt x="32657" y="123580"/>
                  </a:lnTo>
                  <a:lnTo>
                    <a:pt x="29574" y="110467"/>
                  </a:lnTo>
                  <a:lnTo>
                    <a:pt x="27136" y="97048"/>
                  </a:lnTo>
                  <a:lnTo>
                    <a:pt x="25482" y="83592"/>
                  </a:lnTo>
                  <a:lnTo>
                    <a:pt x="24812" y="70474"/>
                  </a:lnTo>
                  <a:lnTo>
                    <a:pt x="25145" y="57879"/>
                  </a:lnTo>
                  <a:lnTo>
                    <a:pt x="26674" y="46133"/>
                  </a:lnTo>
                  <a:lnTo>
                    <a:pt x="29826" y="35768"/>
                  </a:lnTo>
                  <a:lnTo>
                    <a:pt x="34694" y="26951"/>
                  </a:lnTo>
                  <a:lnTo>
                    <a:pt x="41234" y="19690"/>
                  </a:lnTo>
                  <a:lnTo>
                    <a:pt x="49443" y="14022"/>
                  </a:lnTo>
                  <a:lnTo>
                    <a:pt x="59141" y="9799"/>
                  </a:lnTo>
                  <a:lnTo>
                    <a:pt x="69820" y="6751"/>
                  </a:lnTo>
                  <a:lnTo>
                    <a:pt x="81990" y="4275"/>
                  </a:lnTo>
                  <a:lnTo>
                    <a:pt x="98953" y="2149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010730" y="1661562"/>
              <a:ext cx="125518" cy="170397"/>
            </a:xfrm>
            <a:custGeom>
              <a:avLst/>
              <a:gdLst/>
              <a:ahLst/>
              <a:cxnLst/>
              <a:rect l="0" t="0" r="0" b="0"/>
              <a:pathLst>
                <a:path w="125518" h="170397">
                  <a:moveTo>
                    <a:pt x="11570" y="44054"/>
                  </a:moveTo>
                  <a:lnTo>
                    <a:pt x="17505" y="49855"/>
                  </a:lnTo>
                  <a:lnTo>
                    <a:pt x="23709" y="54779"/>
                  </a:lnTo>
                  <a:lnTo>
                    <a:pt x="30805" y="59281"/>
                  </a:lnTo>
                  <a:lnTo>
                    <a:pt x="38745" y="63502"/>
                  </a:lnTo>
                  <a:lnTo>
                    <a:pt x="47392" y="67516"/>
                  </a:lnTo>
                  <a:lnTo>
                    <a:pt x="56582" y="71364"/>
                  </a:lnTo>
                  <a:lnTo>
                    <a:pt x="66009" y="74598"/>
                  </a:lnTo>
                  <a:lnTo>
                    <a:pt x="75250" y="76328"/>
                  </a:lnTo>
                  <a:lnTo>
                    <a:pt x="84090" y="76191"/>
                  </a:lnTo>
                  <a:lnTo>
                    <a:pt x="92497" y="74300"/>
                  </a:lnTo>
                  <a:lnTo>
                    <a:pt x="100530" y="70971"/>
                  </a:lnTo>
                  <a:lnTo>
                    <a:pt x="108256" y="66542"/>
                  </a:lnTo>
                  <a:lnTo>
                    <a:pt x="115258" y="61147"/>
                  </a:lnTo>
                  <a:lnTo>
                    <a:pt x="120676" y="54710"/>
                  </a:lnTo>
                  <a:lnTo>
                    <a:pt x="124162" y="47284"/>
                  </a:lnTo>
                  <a:lnTo>
                    <a:pt x="125517" y="39350"/>
                  </a:lnTo>
                  <a:lnTo>
                    <a:pt x="124458" y="31712"/>
                  </a:lnTo>
                  <a:lnTo>
                    <a:pt x="121070" y="24800"/>
                  </a:lnTo>
                  <a:lnTo>
                    <a:pt x="115559" y="18685"/>
                  </a:lnTo>
                  <a:lnTo>
                    <a:pt x="108056" y="13269"/>
                  </a:lnTo>
                  <a:lnTo>
                    <a:pt x="98833" y="8414"/>
                  </a:lnTo>
                  <a:lnTo>
                    <a:pt x="88408" y="4306"/>
                  </a:lnTo>
                  <a:lnTo>
                    <a:pt x="77427" y="1442"/>
                  </a:lnTo>
                  <a:lnTo>
                    <a:pt x="66311" y="0"/>
                  </a:lnTo>
                  <a:lnTo>
                    <a:pt x="55409" y="14"/>
                  </a:lnTo>
                  <a:lnTo>
                    <a:pt x="45087" y="1543"/>
                  </a:lnTo>
                  <a:lnTo>
                    <a:pt x="35485" y="4467"/>
                  </a:lnTo>
                  <a:lnTo>
                    <a:pt x="26715" y="8701"/>
                  </a:lnTo>
                  <a:lnTo>
                    <a:pt x="18962" y="14284"/>
                  </a:lnTo>
                  <a:lnTo>
                    <a:pt x="12235" y="21115"/>
                  </a:lnTo>
                  <a:lnTo>
                    <a:pt x="6715" y="29141"/>
                  </a:lnTo>
                  <a:lnTo>
                    <a:pt x="2830" y="38431"/>
                  </a:lnTo>
                  <a:lnTo>
                    <a:pt x="661" y="48903"/>
                  </a:lnTo>
                  <a:lnTo>
                    <a:pt x="0" y="60358"/>
                  </a:lnTo>
                  <a:lnTo>
                    <a:pt x="536" y="72572"/>
                  </a:lnTo>
                  <a:lnTo>
                    <a:pt x="1973" y="85333"/>
                  </a:lnTo>
                  <a:lnTo>
                    <a:pt x="4223" y="98155"/>
                  </a:lnTo>
                  <a:lnTo>
                    <a:pt x="7402" y="110304"/>
                  </a:lnTo>
                  <a:lnTo>
                    <a:pt x="11505" y="121430"/>
                  </a:lnTo>
                  <a:lnTo>
                    <a:pt x="16565" y="131374"/>
                  </a:lnTo>
                  <a:lnTo>
                    <a:pt x="22718" y="139989"/>
                  </a:lnTo>
                  <a:lnTo>
                    <a:pt x="29938" y="147335"/>
                  </a:lnTo>
                  <a:lnTo>
                    <a:pt x="38229" y="153456"/>
                  </a:lnTo>
                  <a:lnTo>
                    <a:pt x="47697" y="158286"/>
                  </a:lnTo>
                  <a:lnTo>
                    <a:pt x="58271" y="161910"/>
                  </a:lnTo>
                  <a:lnTo>
                    <a:pt x="69159" y="164538"/>
                  </a:lnTo>
                  <a:lnTo>
                    <a:pt x="80013" y="166680"/>
                  </a:lnTo>
                  <a:lnTo>
                    <a:pt x="91784" y="168524"/>
                  </a:lnTo>
                  <a:lnTo>
                    <a:pt x="106327" y="1703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155439" y="1659196"/>
              <a:ext cx="130075" cy="157438"/>
            </a:xfrm>
            <a:custGeom>
              <a:avLst/>
              <a:gdLst/>
              <a:ahLst/>
              <a:cxnLst/>
              <a:rect l="0" t="0" r="0" b="0"/>
              <a:pathLst>
                <a:path w="130075" h="157438">
                  <a:moveTo>
                    <a:pt x="45846" y="78006"/>
                  </a:moveTo>
                  <a:lnTo>
                    <a:pt x="54714" y="75139"/>
                  </a:lnTo>
                  <a:lnTo>
                    <a:pt x="63701" y="72997"/>
                  </a:lnTo>
                  <a:lnTo>
                    <a:pt x="73687" y="71385"/>
                  </a:lnTo>
                  <a:lnTo>
                    <a:pt x="84322" y="69859"/>
                  </a:lnTo>
                  <a:lnTo>
                    <a:pt x="94837" y="67713"/>
                  </a:lnTo>
                  <a:lnTo>
                    <a:pt x="104775" y="64600"/>
                  </a:lnTo>
                  <a:lnTo>
                    <a:pt x="113543" y="60189"/>
                  </a:lnTo>
                  <a:lnTo>
                    <a:pt x="120286" y="54015"/>
                  </a:lnTo>
                  <a:lnTo>
                    <a:pt x="124727" y="46017"/>
                  </a:lnTo>
                  <a:lnTo>
                    <a:pt x="126756" y="36917"/>
                  </a:lnTo>
                  <a:lnTo>
                    <a:pt x="126164" y="27972"/>
                  </a:lnTo>
                  <a:lnTo>
                    <a:pt x="123096" y="19897"/>
                  </a:lnTo>
                  <a:lnTo>
                    <a:pt x="117802" y="13023"/>
                  </a:lnTo>
                  <a:lnTo>
                    <a:pt x="110445" y="7558"/>
                  </a:lnTo>
                  <a:lnTo>
                    <a:pt x="101317" y="3451"/>
                  </a:lnTo>
                  <a:lnTo>
                    <a:pt x="90785" y="813"/>
                  </a:lnTo>
                  <a:lnTo>
                    <a:pt x="79201" y="0"/>
                  </a:lnTo>
                  <a:lnTo>
                    <a:pt x="66866" y="1045"/>
                  </a:lnTo>
                  <a:lnTo>
                    <a:pt x="54331" y="3863"/>
                  </a:lnTo>
                  <a:lnTo>
                    <a:pt x="42375" y="8419"/>
                  </a:lnTo>
                  <a:lnTo>
                    <a:pt x="31384" y="14524"/>
                  </a:lnTo>
                  <a:lnTo>
                    <a:pt x="21700" y="22046"/>
                  </a:lnTo>
                  <a:lnTo>
                    <a:pt x="13791" y="30990"/>
                  </a:lnTo>
                  <a:lnTo>
                    <a:pt x="7737" y="41226"/>
                  </a:lnTo>
                  <a:lnTo>
                    <a:pt x="3468" y="52522"/>
                  </a:lnTo>
                  <a:lnTo>
                    <a:pt x="951" y="64628"/>
                  </a:lnTo>
                  <a:lnTo>
                    <a:pt x="0" y="77317"/>
                  </a:lnTo>
                  <a:lnTo>
                    <a:pt x="475" y="90091"/>
                  </a:lnTo>
                  <a:lnTo>
                    <a:pt x="2380" y="102207"/>
                  </a:lnTo>
                  <a:lnTo>
                    <a:pt x="5589" y="113311"/>
                  </a:lnTo>
                  <a:lnTo>
                    <a:pt x="10030" y="123241"/>
                  </a:lnTo>
                  <a:lnTo>
                    <a:pt x="15759" y="131846"/>
                  </a:lnTo>
                  <a:lnTo>
                    <a:pt x="22692" y="139186"/>
                  </a:lnTo>
                  <a:lnTo>
                    <a:pt x="30788" y="145303"/>
                  </a:lnTo>
                  <a:lnTo>
                    <a:pt x="40125" y="150129"/>
                  </a:lnTo>
                  <a:lnTo>
                    <a:pt x="50624" y="153747"/>
                  </a:lnTo>
                  <a:lnTo>
                    <a:pt x="61929" y="156196"/>
                  </a:lnTo>
                  <a:lnTo>
                    <a:pt x="73508" y="157399"/>
                  </a:lnTo>
                  <a:lnTo>
                    <a:pt x="85022" y="157437"/>
                  </a:lnTo>
                  <a:lnTo>
                    <a:pt x="95891" y="156660"/>
                  </a:lnTo>
                  <a:lnTo>
                    <a:pt x="106280" y="155531"/>
                  </a:lnTo>
                  <a:lnTo>
                    <a:pt x="117098" y="153955"/>
                  </a:lnTo>
                  <a:lnTo>
                    <a:pt x="130074" y="1517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344149" y="1610860"/>
              <a:ext cx="109821" cy="189514"/>
            </a:xfrm>
            <a:custGeom>
              <a:avLst/>
              <a:gdLst/>
              <a:ahLst/>
              <a:cxnLst/>
              <a:rect l="0" t="0" r="0" b="0"/>
              <a:pathLst>
                <a:path w="109821" h="189514">
                  <a:moveTo>
                    <a:pt x="109820" y="0"/>
                  </a:moveTo>
                  <a:lnTo>
                    <a:pt x="98152" y="3000"/>
                  </a:lnTo>
                  <a:lnTo>
                    <a:pt x="87663" y="6423"/>
                  </a:lnTo>
                  <a:lnTo>
                    <a:pt x="77366" y="10619"/>
                  </a:lnTo>
                  <a:lnTo>
                    <a:pt x="67237" y="15519"/>
                  </a:lnTo>
                  <a:lnTo>
                    <a:pt x="57542" y="21001"/>
                  </a:lnTo>
                  <a:lnTo>
                    <a:pt x="48406" y="26931"/>
                  </a:lnTo>
                  <a:lnTo>
                    <a:pt x="39803" y="33193"/>
                  </a:lnTo>
                  <a:lnTo>
                    <a:pt x="31642" y="39691"/>
                  </a:lnTo>
                  <a:lnTo>
                    <a:pt x="23822" y="46360"/>
                  </a:lnTo>
                  <a:lnTo>
                    <a:pt x="16418" y="53311"/>
                  </a:lnTo>
                  <a:lnTo>
                    <a:pt x="9665" y="60817"/>
                  </a:lnTo>
                  <a:lnTo>
                    <a:pt x="3684" y="68970"/>
                  </a:lnTo>
                  <a:lnTo>
                    <a:pt x="0" y="77361"/>
                  </a:lnTo>
                  <a:lnTo>
                    <a:pt x="581" y="84462"/>
                  </a:lnTo>
                  <a:lnTo>
                    <a:pt x="4942" y="89038"/>
                  </a:lnTo>
                  <a:lnTo>
                    <a:pt x="12175" y="91632"/>
                  </a:lnTo>
                  <a:lnTo>
                    <a:pt x="21495" y="93045"/>
                  </a:lnTo>
                  <a:lnTo>
                    <a:pt x="32130" y="93977"/>
                  </a:lnTo>
                  <a:lnTo>
                    <a:pt x="43323" y="95038"/>
                  </a:lnTo>
                  <a:lnTo>
                    <a:pt x="54617" y="96523"/>
                  </a:lnTo>
                  <a:lnTo>
                    <a:pt x="65656" y="98650"/>
                  </a:lnTo>
                  <a:lnTo>
                    <a:pt x="76077" y="101669"/>
                  </a:lnTo>
                  <a:lnTo>
                    <a:pt x="85741" y="105631"/>
                  </a:lnTo>
                  <a:lnTo>
                    <a:pt x="94215" y="110746"/>
                  </a:lnTo>
                  <a:lnTo>
                    <a:pt x="100706" y="117460"/>
                  </a:lnTo>
                  <a:lnTo>
                    <a:pt x="104949" y="125853"/>
                  </a:lnTo>
                  <a:lnTo>
                    <a:pt x="106833" y="135234"/>
                  </a:lnTo>
                  <a:lnTo>
                    <a:pt x="106137" y="144374"/>
                  </a:lnTo>
                  <a:lnTo>
                    <a:pt x="103001" y="152589"/>
                  </a:lnTo>
                  <a:lnTo>
                    <a:pt x="97830" y="159727"/>
                  </a:lnTo>
                  <a:lnTo>
                    <a:pt x="91088" y="165903"/>
                  </a:lnTo>
                  <a:lnTo>
                    <a:pt x="83195" y="171309"/>
                  </a:lnTo>
                  <a:lnTo>
                    <a:pt x="74554" y="175988"/>
                  </a:lnTo>
                  <a:lnTo>
                    <a:pt x="64505" y="180275"/>
                  </a:lnTo>
                  <a:lnTo>
                    <a:pt x="49938" y="184549"/>
                  </a:lnTo>
                  <a:lnTo>
                    <a:pt x="25592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517140" y="1768787"/>
              <a:ext cx="27725" cy="157929"/>
            </a:xfrm>
            <a:custGeom>
              <a:avLst/>
              <a:gdLst/>
              <a:ahLst/>
              <a:cxnLst/>
              <a:rect l="0" t="0" r="0" b="0"/>
              <a:pathLst>
                <a:path w="27725" h="157929">
                  <a:moveTo>
                    <a:pt x="0" y="0"/>
                  </a:moveTo>
                  <a:lnTo>
                    <a:pt x="5800" y="5935"/>
                  </a:lnTo>
                  <a:lnTo>
                    <a:pt x="10725" y="12139"/>
                  </a:lnTo>
                  <a:lnTo>
                    <a:pt x="15222" y="19240"/>
                  </a:lnTo>
                  <a:lnTo>
                    <a:pt x="19270" y="27353"/>
                  </a:lnTo>
                  <a:lnTo>
                    <a:pt x="22636" y="36648"/>
                  </a:lnTo>
                  <a:lnTo>
                    <a:pt x="25239" y="47091"/>
                  </a:lnTo>
                  <a:lnTo>
                    <a:pt x="26994" y="58343"/>
                  </a:lnTo>
                  <a:lnTo>
                    <a:pt x="27724" y="69881"/>
                  </a:lnTo>
                  <a:lnTo>
                    <a:pt x="27433" y="81372"/>
                  </a:lnTo>
                  <a:lnTo>
                    <a:pt x="26101" y="92526"/>
                  </a:lnTo>
                  <a:lnTo>
                    <a:pt x="23612" y="103015"/>
                  </a:lnTo>
                  <a:lnTo>
                    <a:pt x="20022" y="112730"/>
                  </a:lnTo>
                  <a:lnTo>
                    <a:pt x="15813" y="121633"/>
                  </a:lnTo>
                  <a:lnTo>
                    <a:pt x="11396" y="130636"/>
                  </a:lnTo>
                  <a:lnTo>
                    <a:pt x="6384" y="141648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721759" y="1608760"/>
              <a:ext cx="142822" cy="180795"/>
            </a:xfrm>
            <a:custGeom>
              <a:avLst/>
              <a:gdLst/>
              <a:ahLst/>
              <a:cxnLst/>
              <a:rect l="0" t="0" r="0" b="0"/>
              <a:pathLst>
                <a:path w="142822" h="180795">
                  <a:moveTo>
                    <a:pt x="111236" y="23157"/>
                  </a:moveTo>
                  <a:lnTo>
                    <a:pt x="105301" y="17356"/>
                  </a:lnTo>
                  <a:lnTo>
                    <a:pt x="99097" y="12432"/>
                  </a:lnTo>
                  <a:lnTo>
                    <a:pt x="92001" y="7938"/>
                  </a:lnTo>
                  <a:lnTo>
                    <a:pt x="84061" y="4063"/>
                  </a:lnTo>
                  <a:lnTo>
                    <a:pt x="75415" y="1346"/>
                  </a:lnTo>
                  <a:lnTo>
                    <a:pt x="66224" y="0"/>
                  </a:lnTo>
                  <a:lnTo>
                    <a:pt x="56797" y="245"/>
                  </a:lnTo>
                  <a:lnTo>
                    <a:pt x="47556" y="2459"/>
                  </a:lnTo>
                  <a:lnTo>
                    <a:pt x="38721" y="6655"/>
                  </a:lnTo>
                  <a:lnTo>
                    <a:pt x="30486" y="12557"/>
                  </a:lnTo>
                  <a:lnTo>
                    <a:pt x="23101" y="19799"/>
                  </a:lnTo>
                  <a:lnTo>
                    <a:pt x="16621" y="28039"/>
                  </a:lnTo>
                  <a:lnTo>
                    <a:pt x="11099" y="37163"/>
                  </a:lnTo>
                  <a:lnTo>
                    <a:pt x="6679" y="47263"/>
                  </a:lnTo>
                  <a:lnTo>
                    <a:pt x="3339" y="58316"/>
                  </a:lnTo>
                  <a:lnTo>
                    <a:pt x="1077" y="70177"/>
                  </a:lnTo>
                  <a:lnTo>
                    <a:pt x="0" y="82671"/>
                  </a:lnTo>
                  <a:lnTo>
                    <a:pt x="61" y="95629"/>
                  </a:lnTo>
                  <a:lnTo>
                    <a:pt x="1406" y="108754"/>
                  </a:lnTo>
                  <a:lnTo>
                    <a:pt x="4437" y="121639"/>
                  </a:lnTo>
                  <a:lnTo>
                    <a:pt x="9217" y="134072"/>
                  </a:lnTo>
                  <a:lnTo>
                    <a:pt x="15530" y="145708"/>
                  </a:lnTo>
                  <a:lnTo>
                    <a:pt x="23054" y="155998"/>
                  </a:lnTo>
                  <a:lnTo>
                    <a:pt x="31484" y="164761"/>
                  </a:lnTo>
                  <a:lnTo>
                    <a:pt x="40566" y="171814"/>
                  </a:lnTo>
                  <a:lnTo>
                    <a:pt x="50107" y="176811"/>
                  </a:lnTo>
                  <a:lnTo>
                    <a:pt x="59966" y="179761"/>
                  </a:lnTo>
                  <a:lnTo>
                    <a:pt x="70042" y="180794"/>
                  </a:lnTo>
                  <a:lnTo>
                    <a:pt x="80267" y="179984"/>
                  </a:lnTo>
                  <a:lnTo>
                    <a:pt x="90582" y="177558"/>
                  </a:lnTo>
                  <a:lnTo>
                    <a:pt x="100693" y="173955"/>
                  </a:lnTo>
                  <a:lnTo>
                    <a:pt x="111162" y="169273"/>
                  </a:lnTo>
                  <a:lnTo>
                    <a:pt x="124027" y="161990"/>
                  </a:lnTo>
                  <a:lnTo>
                    <a:pt x="142821" y="1494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859972" y="1410818"/>
              <a:ext cx="173065" cy="357970"/>
            </a:xfrm>
            <a:custGeom>
              <a:avLst/>
              <a:gdLst/>
              <a:ahLst/>
              <a:cxnLst/>
              <a:rect l="0" t="0" r="0" b="0"/>
              <a:pathLst>
                <a:path w="173065" h="357970">
                  <a:moveTo>
                    <a:pt x="4608" y="0"/>
                  </a:moveTo>
                  <a:lnTo>
                    <a:pt x="1808" y="8869"/>
                  </a:lnTo>
                  <a:lnTo>
                    <a:pt x="307" y="17855"/>
                  </a:lnTo>
                  <a:lnTo>
                    <a:pt x="0" y="27855"/>
                  </a:lnTo>
                  <a:lnTo>
                    <a:pt x="680" y="39009"/>
                  </a:lnTo>
                  <a:lnTo>
                    <a:pt x="2147" y="51469"/>
                  </a:lnTo>
                  <a:lnTo>
                    <a:pt x="4221" y="65176"/>
                  </a:lnTo>
                  <a:lnTo>
                    <a:pt x="6902" y="79766"/>
                  </a:lnTo>
                  <a:lnTo>
                    <a:pt x="10375" y="94695"/>
                  </a:lnTo>
                  <a:lnTo>
                    <a:pt x="14665" y="109624"/>
                  </a:lnTo>
                  <a:lnTo>
                    <a:pt x="19511" y="124578"/>
                  </a:lnTo>
                  <a:lnTo>
                    <a:pt x="24455" y="139836"/>
                  </a:lnTo>
                  <a:lnTo>
                    <a:pt x="29223" y="155547"/>
                  </a:lnTo>
                  <a:lnTo>
                    <a:pt x="33730" y="171709"/>
                  </a:lnTo>
                  <a:lnTo>
                    <a:pt x="37983" y="188252"/>
                  </a:lnTo>
                  <a:lnTo>
                    <a:pt x="42023" y="205085"/>
                  </a:lnTo>
                  <a:lnTo>
                    <a:pt x="45736" y="221966"/>
                  </a:lnTo>
                  <a:lnTo>
                    <a:pt x="48857" y="238526"/>
                  </a:lnTo>
                  <a:lnTo>
                    <a:pt x="51286" y="254558"/>
                  </a:lnTo>
                  <a:lnTo>
                    <a:pt x="52910" y="268881"/>
                  </a:lnTo>
                  <a:lnTo>
                    <a:pt x="53230" y="278279"/>
                  </a:lnTo>
                  <a:lnTo>
                    <a:pt x="52600" y="281098"/>
                  </a:lnTo>
                  <a:lnTo>
                    <a:pt x="52433" y="279114"/>
                  </a:lnTo>
                  <a:lnTo>
                    <a:pt x="53140" y="274055"/>
                  </a:lnTo>
                  <a:lnTo>
                    <a:pt x="54634" y="267053"/>
                  </a:lnTo>
                  <a:lnTo>
                    <a:pt x="56750" y="258828"/>
                  </a:lnTo>
                  <a:lnTo>
                    <a:pt x="59808" y="250314"/>
                  </a:lnTo>
                  <a:lnTo>
                    <a:pt x="64602" y="242713"/>
                  </a:lnTo>
                  <a:lnTo>
                    <a:pt x="71414" y="236600"/>
                  </a:lnTo>
                  <a:lnTo>
                    <a:pt x="79753" y="232322"/>
                  </a:lnTo>
                  <a:lnTo>
                    <a:pt x="88651" y="230263"/>
                  </a:lnTo>
                  <a:lnTo>
                    <a:pt x="97487" y="230397"/>
                  </a:lnTo>
                  <a:lnTo>
                    <a:pt x="106009" y="232400"/>
                  </a:lnTo>
                  <a:lnTo>
                    <a:pt x="114177" y="235860"/>
                  </a:lnTo>
                  <a:lnTo>
                    <a:pt x="122032" y="240406"/>
                  </a:lnTo>
                  <a:lnTo>
                    <a:pt x="129475" y="245894"/>
                  </a:lnTo>
                  <a:lnTo>
                    <a:pt x="136260" y="252399"/>
                  </a:lnTo>
                  <a:lnTo>
                    <a:pt x="142312" y="259884"/>
                  </a:lnTo>
                  <a:lnTo>
                    <a:pt x="147700" y="268197"/>
                  </a:lnTo>
                  <a:lnTo>
                    <a:pt x="152555" y="277156"/>
                  </a:lnTo>
                  <a:lnTo>
                    <a:pt x="157002" y="286591"/>
                  </a:lnTo>
                  <a:lnTo>
                    <a:pt x="161004" y="296490"/>
                  </a:lnTo>
                  <a:lnTo>
                    <a:pt x="164745" y="308274"/>
                  </a:lnTo>
                  <a:lnTo>
                    <a:pt x="168559" y="326330"/>
                  </a:lnTo>
                  <a:lnTo>
                    <a:pt x="173064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091595" y="1684559"/>
              <a:ext cx="4613" cy="94758"/>
            </a:xfrm>
            <a:custGeom>
              <a:avLst/>
              <a:gdLst/>
              <a:ahLst/>
              <a:cxnLst/>
              <a:rect l="0" t="0" r="0" b="0"/>
              <a:pathLst>
                <a:path w="4613" h="94758">
                  <a:moveTo>
                    <a:pt x="4612" y="0"/>
                  </a:moveTo>
                  <a:lnTo>
                    <a:pt x="1812" y="8868"/>
                  </a:lnTo>
                  <a:lnTo>
                    <a:pt x="310" y="17855"/>
                  </a:lnTo>
                  <a:lnTo>
                    <a:pt x="0" y="27841"/>
                  </a:lnTo>
                  <a:lnTo>
                    <a:pt x="512" y="38576"/>
                  </a:lnTo>
                  <a:lnTo>
                    <a:pt x="1384" y="50716"/>
                  </a:lnTo>
                  <a:lnTo>
                    <a:pt x="2690" y="67567"/>
                  </a:lnTo>
                  <a:lnTo>
                    <a:pt x="4612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075150" y="1579274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10529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169907" y="1473989"/>
              <a:ext cx="42115" cy="294799"/>
            </a:xfrm>
            <a:custGeom>
              <a:avLst/>
              <a:gdLst/>
              <a:ahLst/>
              <a:cxnLst/>
              <a:rect l="0" t="0" r="0" b="0"/>
              <a:pathLst>
                <a:path w="42115" h="294799">
                  <a:moveTo>
                    <a:pt x="0" y="0"/>
                  </a:moveTo>
                  <a:lnTo>
                    <a:pt x="68" y="11668"/>
                  </a:lnTo>
                  <a:lnTo>
                    <a:pt x="707" y="22157"/>
                  </a:lnTo>
                  <a:lnTo>
                    <a:pt x="1999" y="32468"/>
                  </a:lnTo>
                  <a:lnTo>
                    <a:pt x="3686" y="43115"/>
                  </a:lnTo>
                  <a:lnTo>
                    <a:pt x="5354" y="54755"/>
                  </a:lnTo>
                  <a:lnTo>
                    <a:pt x="6772" y="67647"/>
                  </a:lnTo>
                  <a:lnTo>
                    <a:pt x="8042" y="81553"/>
                  </a:lnTo>
                  <a:lnTo>
                    <a:pt x="9502" y="95956"/>
                  </a:lnTo>
                  <a:lnTo>
                    <a:pt x="11330" y="110494"/>
                  </a:lnTo>
                  <a:lnTo>
                    <a:pt x="13389" y="125001"/>
                  </a:lnTo>
                  <a:lnTo>
                    <a:pt x="15317" y="139419"/>
                  </a:lnTo>
                  <a:lnTo>
                    <a:pt x="16914" y="153744"/>
                  </a:lnTo>
                  <a:lnTo>
                    <a:pt x="18310" y="167990"/>
                  </a:lnTo>
                  <a:lnTo>
                    <a:pt x="19854" y="182175"/>
                  </a:lnTo>
                  <a:lnTo>
                    <a:pt x="21745" y="196311"/>
                  </a:lnTo>
                  <a:lnTo>
                    <a:pt x="24014" y="210246"/>
                  </a:lnTo>
                  <a:lnTo>
                    <a:pt x="26617" y="223684"/>
                  </a:lnTo>
                  <a:lnTo>
                    <a:pt x="29477" y="236492"/>
                  </a:lnTo>
                  <a:lnTo>
                    <a:pt x="32376" y="248449"/>
                  </a:lnTo>
                  <a:lnTo>
                    <a:pt x="35242" y="260441"/>
                  </a:lnTo>
                  <a:lnTo>
                    <a:pt x="38325" y="274636"/>
                  </a:lnTo>
                  <a:lnTo>
                    <a:pt x="42114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290106" y="1443343"/>
              <a:ext cx="111429" cy="361247"/>
            </a:xfrm>
            <a:custGeom>
              <a:avLst/>
              <a:gdLst/>
              <a:ahLst/>
              <a:cxnLst/>
              <a:rect l="0" t="0" r="0" b="0"/>
              <a:pathLst>
                <a:path w="111429" h="361247">
                  <a:moveTo>
                    <a:pt x="58785" y="241216"/>
                  </a:moveTo>
                  <a:lnTo>
                    <a:pt x="58584" y="229682"/>
                  </a:lnTo>
                  <a:lnTo>
                    <a:pt x="56663" y="220474"/>
                  </a:lnTo>
                  <a:lnTo>
                    <a:pt x="52778" y="212784"/>
                  </a:lnTo>
                  <a:lnTo>
                    <a:pt x="47372" y="206893"/>
                  </a:lnTo>
                  <a:lnTo>
                    <a:pt x="41070" y="203776"/>
                  </a:lnTo>
                  <a:lnTo>
                    <a:pt x="34329" y="203732"/>
                  </a:lnTo>
                  <a:lnTo>
                    <a:pt x="27558" y="206453"/>
                  </a:lnTo>
                  <a:lnTo>
                    <a:pt x="21181" y="211395"/>
                  </a:lnTo>
                  <a:lnTo>
                    <a:pt x="15388" y="218019"/>
                  </a:lnTo>
                  <a:lnTo>
                    <a:pt x="10333" y="226191"/>
                  </a:lnTo>
                  <a:lnTo>
                    <a:pt x="6229" y="236169"/>
                  </a:lnTo>
                  <a:lnTo>
                    <a:pt x="3100" y="247945"/>
                  </a:lnTo>
                  <a:lnTo>
                    <a:pt x="981" y="261104"/>
                  </a:lnTo>
                  <a:lnTo>
                    <a:pt x="0" y="275006"/>
                  </a:lnTo>
                  <a:lnTo>
                    <a:pt x="120" y="289206"/>
                  </a:lnTo>
                  <a:lnTo>
                    <a:pt x="1335" y="303316"/>
                  </a:lnTo>
                  <a:lnTo>
                    <a:pt x="3746" y="316937"/>
                  </a:lnTo>
                  <a:lnTo>
                    <a:pt x="7302" y="329891"/>
                  </a:lnTo>
                  <a:lnTo>
                    <a:pt x="12147" y="341555"/>
                  </a:lnTo>
                  <a:lnTo>
                    <a:pt x="18681" y="350806"/>
                  </a:lnTo>
                  <a:lnTo>
                    <a:pt x="26952" y="357238"/>
                  </a:lnTo>
                  <a:lnTo>
                    <a:pt x="36253" y="360760"/>
                  </a:lnTo>
                  <a:lnTo>
                    <a:pt x="45340" y="361246"/>
                  </a:lnTo>
                  <a:lnTo>
                    <a:pt x="53518" y="358943"/>
                  </a:lnTo>
                  <a:lnTo>
                    <a:pt x="60632" y="354349"/>
                  </a:lnTo>
                  <a:lnTo>
                    <a:pt x="66792" y="348003"/>
                  </a:lnTo>
                  <a:lnTo>
                    <a:pt x="72188" y="340366"/>
                  </a:lnTo>
                  <a:lnTo>
                    <a:pt x="76845" y="331480"/>
                  </a:lnTo>
                  <a:lnTo>
                    <a:pt x="80616" y="321008"/>
                  </a:lnTo>
                  <a:lnTo>
                    <a:pt x="83495" y="308888"/>
                  </a:lnTo>
                  <a:lnTo>
                    <a:pt x="85601" y="295326"/>
                  </a:lnTo>
                  <a:lnTo>
                    <a:pt x="87097" y="280619"/>
                  </a:lnTo>
                  <a:lnTo>
                    <a:pt x="88148" y="265065"/>
                  </a:lnTo>
                  <a:lnTo>
                    <a:pt x="89040" y="249231"/>
                  </a:lnTo>
                  <a:lnTo>
                    <a:pt x="90180" y="233915"/>
                  </a:lnTo>
                  <a:lnTo>
                    <a:pt x="91757" y="219494"/>
                  </a:lnTo>
                  <a:lnTo>
                    <a:pt x="93462" y="205507"/>
                  </a:lnTo>
                  <a:lnTo>
                    <a:pt x="94613" y="190896"/>
                  </a:lnTo>
                  <a:lnTo>
                    <a:pt x="94868" y="175099"/>
                  </a:lnTo>
                  <a:lnTo>
                    <a:pt x="94377" y="158214"/>
                  </a:lnTo>
                  <a:lnTo>
                    <a:pt x="93582" y="140720"/>
                  </a:lnTo>
                  <a:lnTo>
                    <a:pt x="92783" y="122984"/>
                  </a:lnTo>
                  <a:lnTo>
                    <a:pt x="91942" y="105192"/>
                  </a:lnTo>
                  <a:lnTo>
                    <a:pt x="90779" y="87422"/>
                  </a:lnTo>
                  <a:lnTo>
                    <a:pt x="89149" y="69705"/>
                  </a:lnTo>
                  <a:lnTo>
                    <a:pt x="87054" y="52369"/>
                  </a:lnTo>
                  <a:lnTo>
                    <a:pt x="84570" y="36022"/>
                  </a:lnTo>
                  <a:lnTo>
                    <a:pt x="81771" y="20953"/>
                  </a:lnTo>
                  <a:lnTo>
                    <a:pt x="78286" y="8543"/>
                  </a:lnTo>
                  <a:lnTo>
                    <a:pt x="74066" y="1341"/>
                  </a:lnTo>
                  <a:lnTo>
                    <a:pt x="70113" y="0"/>
                  </a:lnTo>
                  <a:lnTo>
                    <a:pt x="66902" y="3412"/>
                  </a:lnTo>
                  <a:lnTo>
                    <a:pt x="64474" y="10244"/>
                  </a:lnTo>
                  <a:lnTo>
                    <a:pt x="62714" y="19598"/>
                  </a:lnTo>
                  <a:lnTo>
                    <a:pt x="61472" y="31026"/>
                  </a:lnTo>
                  <a:lnTo>
                    <a:pt x="60614" y="44140"/>
                  </a:lnTo>
                  <a:lnTo>
                    <a:pt x="60194" y="58717"/>
                  </a:lnTo>
                  <a:lnTo>
                    <a:pt x="60440" y="74724"/>
                  </a:lnTo>
                  <a:lnTo>
                    <a:pt x="61422" y="92016"/>
                  </a:lnTo>
                  <a:lnTo>
                    <a:pt x="63063" y="110190"/>
                  </a:lnTo>
                  <a:lnTo>
                    <a:pt x="65236" y="128691"/>
                  </a:lnTo>
                  <a:lnTo>
                    <a:pt x="67805" y="147172"/>
                  </a:lnTo>
                  <a:lnTo>
                    <a:pt x="70495" y="165498"/>
                  </a:lnTo>
                  <a:lnTo>
                    <a:pt x="72914" y="183641"/>
                  </a:lnTo>
                  <a:lnTo>
                    <a:pt x="74874" y="201616"/>
                  </a:lnTo>
                  <a:lnTo>
                    <a:pt x="76528" y="219128"/>
                  </a:lnTo>
                  <a:lnTo>
                    <a:pt x="78253" y="235595"/>
                  </a:lnTo>
                  <a:lnTo>
                    <a:pt x="80272" y="250776"/>
                  </a:lnTo>
                  <a:lnTo>
                    <a:pt x="82867" y="264501"/>
                  </a:lnTo>
                  <a:lnTo>
                    <a:pt x="86920" y="277953"/>
                  </a:lnTo>
                  <a:lnTo>
                    <a:pt x="95024" y="293431"/>
                  </a:lnTo>
                  <a:lnTo>
                    <a:pt x="111428" y="3149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454176" y="1600331"/>
              <a:ext cx="126343" cy="155609"/>
            </a:xfrm>
            <a:custGeom>
              <a:avLst/>
              <a:gdLst/>
              <a:ahLst/>
              <a:cxnLst/>
              <a:rect l="0" t="0" r="0" b="0"/>
              <a:pathLst>
                <a:path w="126343" h="155609">
                  <a:moveTo>
                    <a:pt x="0" y="42114"/>
                  </a:moveTo>
                  <a:lnTo>
                    <a:pt x="67" y="53782"/>
                  </a:lnTo>
                  <a:lnTo>
                    <a:pt x="708" y="64271"/>
                  </a:lnTo>
                  <a:lnTo>
                    <a:pt x="2009" y="74577"/>
                  </a:lnTo>
                  <a:lnTo>
                    <a:pt x="4041" y="85051"/>
                  </a:lnTo>
                  <a:lnTo>
                    <a:pt x="7005" y="96043"/>
                  </a:lnTo>
                  <a:lnTo>
                    <a:pt x="10921" y="107681"/>
                  </a:lnTo>
                  <a:lnTo>
                    <a:pt x="15498" y="119763"/>
                  </a:lnTo>
                  <a:lnTo>
                    <a:pt x="20253" y="131869"/>
                  </a:lnTo>
                  <a:lnTo>
                    <a:pt x="24869" y="143680"/>
                  </a:lnTo>
                  <a:lnTo>
                    <a:pt x="28458" y="152629"/>
                  </a:lnTo>
                  <a:lnTo>
                    <a:pt x="29971" y="155608"/>
                  </a:lnTo>
                  <a:lnTo>
                    <a:pt x="29673" y="153666"/>
                  </a:lnTo>
                  <a:lnTo>
                    <a:pt x="28158" y="148503"/>
                  </a:lnTo>
                  <a:lnTo>
                    <a:pt x="25889" y="141340"/>
                  </a:lnTo>
                  <a:lnTo>
                    <a:pt x="23162" y="132940"/>
                  </a:lnTo>
                  <a:lnTo>
                    <a:pt x="20319" y="123603"/>
                  </a:lnTo>
                  <a:lnTo>
                    <a:pt x="17775" y="113308"/>
                  </a:lnTo>
                  <a:lnTo>
                    <a:pt x="15734" y="102109"/>
                  </a:lnTo>
                  <a:lnTo>
                    <a:pt x="14530" y="90476"/>
                  </a:lnTo>
                  <a:lnTo>
                    <a:pt x="14701" y="79195"/>
                  </a:lnTo>
                  <a:lnTo>
                    <a:pt x="16416" y="68684"/>
                  </a:lnTo>
                  <a:lnTo>
                    <a:pt x="19687" y="59169"/>
                  </a:lnTo>
                  <a:lnTo>
                    <a:pt x="24548" y="50849"/>
                  </a:lnTo>
                  <a:lnTo>
                    <a:pt x="30855" y="43699"/>
                  </a:lnTo>
                  <a:lnTo>
                    <a:pt x="38341" y="37541"/>
                  </a:lnTo>
                  <a:lnTo>
                    <a:pt x="46729" y="32155"/>
                  </a:lnTo>
                  <a:lnTo>
                    <a:pt x="55774" y="27339"/>
                  </a:lnTo>
                  <a:lnTo>
                    <a:pt x="65285" y="22932"/>
                  </a:lnTo>
                  <a:lnTo>
                    <a:pt x="75122" y="18811"/>
                  </a:lnTo>
                  <a:lnTo>
                    <a:pt x="85169" y="14891"/>
                  </a:lnTo>
                  <a:lnTo>
                    <a:pt x="94900" y="11262"/>
                  </a:lnTo>
                  <a:lnTo>
                    <a:pt x="104329" y="7818"/>
                  </a:lnTo>
                  <a:lnTo>
                    <a:pt x="114281" y="4256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603651" y="1630910"/>
              <a:ext cx="134796" cy="152116"/>
            </a:xfrm>
            <a:custGeom>
              <a:avLst/>
              <a:gdLst/>
              <a:ahLst/>
              <a:cxnLst/>
              <a:rect l="0" t="0" r="0" b="0"/>
              <a:pathLst>
                <a:path w="134796" h="152116">
                  <a:moveTo>
                    <a:pt x="18981" y="53649"/>
                  </a:moveTo>
                  <a:lnTo>
                    <a:pt x="22048" y="62316"/>
                  </a:lnTo>
                  <a:lnTo>
                    <a:pt x="26111" y="69383"/>
                  </a:lnTo>
                  <a:lnTo>
                    <a:pt x="31603" y="75479"/>
                  </a:lnTo>
                  <a:lnTo>
                    <a:pt x="38364" y="80535"/>
                  </a:lnTo>
                  <a:lnTo>
                    <a:pt x="46162" y="84100"/>
                  </a:lnTo>
                  <a:lnTo>
                    <a:pt x="54749" y="86044"/>
                  </a:lnTo>
                  <a:lnTo>
                    <a:pt x="63588" y="86214"/>
                  </a:lnTo>
                  <a:lnTo>
                    <a:pt x="71898" y="84284"/>
                  </a:lnTo>
                  <a:lnTo>
                    <a:pt x="79290" y="80281"/>
                  </a:lnTo>
                  <a:lnTo>
                    <a:pt x="85743" y="74509"/>
                  </a:lnTo>
                  <a:lnTo>
                    <a:pt x="91391" y="67356"/>
                  </a:lnTo>
                  <a:lnTo>
                    <a:pt x="96401" y="59184"/>
                  </a:lnTo>
                  <a:lnTo>
                    <a:pt x="100444" y="50446"/>
                  </a:lnTo>
                  <a:lnTo>
                    <a:pt x="102732" y="41669"/>
                  </a:lnTo>
                  <a:lnTo>
                    <a:pt x="102970" y="33145"/>
                  </a:lnTo>
                  <a:lnTo>
                    <a:pt x="101163" y="25119"/>
                  </a:lnTo>
                  <a:lnTo>
                    <a:pt x="97361" y="17875"/>
                  </a:lnTo>
                  <a:lnTo>
                    <a:pt x="91800" y="11493"/>
                  </a:lnTo>
                  <a:lnTo>
                    <a:pt x="84830" y="6206"/>
                  </a:lnTo>
                  <a:lnTo>
                    <a:pt x="76798" y="2477"/>
                  </a:lnTo>
                  <a:lnTo>
                    <a:pt x="67998" y="418"/>
                  </a:lnTo>
                  <a:lnTo>
                    <a:pt x="58823" y="0"/>
                  </a:lnTo>
                  <a:lnTo>
                    <a:pt x="49745" y="1232"/>
                  </a:lnTo>
                  <a:lnTo>
                    <a:pt x="41016" y="3953"/>
                  </a:lnTo>
                  <a:lnTo>
                    <a:pt x="32851" y="8049"/>
                  </a:lnTo>
                  <a:lnTo>
                    <a:pt x="25513" y="13539"/>
                  </a:lnTo>
                  <a:lnTo>
                    <a:pt x="19062" y="20308"/>
                  </a:lnTo>
                  <a:lnTo>
                    <a:pt x="13560" y="28292"/>
                  </a:lnTo>
                  <a:lnTo>
                    <a:pt x="9155" y="37554"/>
                  </a:lnTo>
                  <a:lnTo>
                    <a:pt x="5819" y="48007"/>
                  </a:lnTo>
                  <a:lnTo>
                    <a:pt x="3391" y="59450"/>
                  </a:lnTo>
                  <a:lnTo>
                    <a:pt x="1668" y="71655"/>
                  </a:lnTo>
                  <a:lnTo>
                    <a:pt x="479" y="84411"/>
                  </a:lnTo>
                  <a:lnTo>
                    <a:pt x="0" y="97230"/>
                  </a:lnTo>
                  <a:lnTo>
                    <a:pt x="735" y="109376"/>
                  </a:lnTo>
                  <a:lnTo>
                    <a:pt x="2870" y="120495"/>
                  </a:lnTo>
                  <a:lnTo>
                    <a:pt x="6610" y="130265"/>
                  </a:lnTo>
                  <a:lnTo>
                    <a:pt x="12328" y="138231"/>
                  </a:lnTo>
                  <a:lnTo>
                    <a:pt x="20030" y="144324"/>
                  </a:lnTo>
                  <a:lnTo>
                    <a:pt x="29439" y="148619"/>
                  </a:lnTo>
                  <a:lnTo>
                    <a:pt x="40189" y="151152"/>
                  </a:lnTo>
                  <a:lnTo>
                    <a:pt x="51926" y="152115"/>
                  </a:lnTo>
                  <a:lnTo>
                    <a:pt x="64042" y="151647"/>
                  </a:lnTo>
                  <a:lnTo>
                    <a:pt x="75706" y="149747"/>
                  </a:lnTo>
                  <a:lnTo>
                    <a:pt x="86503" y="146547"/>
                  </a:lnTo>
                  <a:lnTo>
                    <a:pt x="96285" y="142204"/>
                  </a:lnTo>
                  <a:lnTo>
                    <a:pt x="106047" y="136194"/>
                  </a:lnTo>
                  <a:lnTo>
                    <a:pt x="117759" y="125755"/>
                  </a:lnTo>
                  <a:lnTo>
                    <a:pt x="134795" y="1062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770031" y="1602467"/>
              <a:ext cx="178985" cy="187378"/>
            </a:xfrm>
            <a:custGeom>
              <a:avLst/>
              <a:gdLst/>
              <a:ahLst/>
              <a:cxnLst/>
              <a:rect l="0" t="0" r="0" b="0"/>
              <a:pathLst>
                <a:path w="178985" h="187378">
                  <a:moveTo>
                    <a:pt x="0" y="71564"/>
                  </a:moveTo>
                  <a:lnTo>
                    <a:pt x="0" y="83299"/>
                  </a:lnTo>
                  <a:lnTo>
                    <a:pt x="0" y="94428"/>
                  </a:lnTo>
                  <a:lnTo>
                    <a:pt x="4" y="106021"/>
                  </a:lnTo>
                  <a:lnTo>
                    <a:pt x="177" y="118010"/>
                  </a:lnTo>
                  <a:lnTo>
                    <a:pt x="825" y="130021"/>
                  </a:lnTo>
                  <a:lnTo>
                    <a:pt x="2082" y="141734"/>
                  </a:lnTo>
                  <a:lnTo>
                    <a:pt x="3985" y="149910"/>
                  </a:lnTo>
                  <a:lnTo>
                    <a:pt x="5941" y="151031"/>
                  </a:lnTo>
                  <a:lnTo>
                    <a:pt x="6898" y="147080"/>
                  </a:lnTo>
                  <a:lnTo>
                    <a:pt x="6691" y="140214"/>
                  </a:lnTo>
                  <a:lnTo>
                    <a:pt x="5687" y="131578"/>
                  </a:lnTo>
                  <a:lnTo>
                    <a:pt x="4444" y="121584"/>
                  </a:lnTo>
                  <a:lnTo>
                    <a:pt x="3294" y="110495"/>
                  </a:lnTo>
                  <a:lnTo>
                    <a:pt x="2362" y="98555"/>
                  </a:lnTo>
                  <a:lnTo>
                    <a:pt x="1656" y="85983"/>
                  </a:lnTo>
                  <a:lnTo>
                    <a:pt x="1153" y="72965"/>
                  </a:lnTo>
                  <a:lnTo>
                    <a:pt x="1137" y="59962"/>
                  </a:lnTo>
                  <a:lnTo>
                    <a:pt x="2183" y="47689"/>
                  </a:lnTo>
                  <a:lnTo>
                    <a:pt x="4522" y="36478"/>
                  </a:lnTo>
                  <a:lnTo>
                    <a:pt x="8228" y="26476"/>
                  </a:lnTo>
                  <a:lnTo>
                    <a:pt x="13390" y="17823"/>
                  </a:lnTo>
                  <a:lnTo>
                    <a:pt x="19902" y="10459"/>
                  </a:lnTo>
                  <a:lnTo>
                    <a:pt x="27527" y="4666"/>
                  </a:lnTo>
                  <a:lnTo>
                    <a:pt x="36009" y="1121"/>
                  </a:lnTo>
                  <a:lnTo>
                    <a:pt x="45108" y="0"/>
                  </a:lnTo>
                  <a:lnTo>
                    <a:pt x="54316" y="1196"/>
                  </a:lnTo>
                  <a:lnTo>
                    <a:pt x="62886" y="4581"/>
                  </a:lnTo>
                  <a:lnTo>
                    <a:pt x="70459" y="9857"/>
                  </a:lnTo>
                  <a:lnTo>
                    <a:pt x="77034" y="16634"/>
                  </a:lnTo>
                  <a:lnTo>
                    <a:pt x="82765" y="24537"/>
                  </a:lnTo>
                  <a:lnTo>
                    <a:pt x="87850" y="33254"/>
                  </a:lnTo>
                  <a:lnTo>
                    <a:pt x="92624" y="42544"/>
                  </a:lnTo>
                  <a:lnTo>
                    <a:pt x="97530" y="52232"/>
                  </a:lnTo>
                  <a:lnTo>
                    <a:pt x="102798" y="62197"/>
                  </a:lnTo>
                  <a:lnTo>
                    <a:pt x="108306" y="72516"/>
                  </a:lnTo>
                  <a:lnTo>
                    <a:pt x="113697" y="83436"/>
                  </a:lnTo>
                  <a:lnTo>
                    <a:pt x="118771" y="95037"/>
                  </a:lnTo>
                  <a:lnTo>
                    <a:pt x="123650" y="106930"/>
                  </a:lnTo>
                  <a:lnTo>
                    <a:pt x="128686" y="118382"/>
                  </a:lnTo>
                  <a:lnTo>
                    <a:pt x="134074" y="129009"/>
                  </a:lnTo>
                  <a:lnTo>
                    <a:pt x="139845" y="138770"/>
                  </a:lnTo>
                  <a:lnTo>
                    <a:pt x="145951" y="147787"/>
                  </a:lnTo>
                  <a:lnTo>
                    <a:pt x="152313" y="156213"/>
                  </a:lnTo>
                  <a:lnTo>
                    <a:pt x="158558" y="163899"/>
                  </a:lnTo>
                  <a:lnTo>
                    <a:pt x="164647" y="171134"/>
                  </a:lnTo>
                  <a:lnTo>
                    <a:pt x="171113" y="178561"/>
                  </a:lnTo>
                  <a:lnTo>
                    <a:pt x="178984" y="1873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3891260" y="3874553"/>
            <a:ext cx="2520925" cy="631710"/>
            <a:chOff x="3891260" y="3874553"/>
            <a:chExt cx="2520925" cy="631710"/>
          </a:xfrm>
        </p:grpSpPr>
        <p:sp>
          <p:nvSpPr>
            <p:cNvPr id="126" name="Freeform 125"/>
            <p:cNvSpPr/>
            <p:nvPr/>
          </p:nvSpPr>
          <p:spPr>
            <a:xfrm>
              <a:off x="3891260" y="3874553"/>
              <a:ext cx="255729" cy="526425"/>
            </a:xfrm>
            <a:custGeom>
              <a:avLst/>
              <a:gdLst/>
              <a:ahLst/>
              <a:cxnLst/>
              <a:rect l="0" t="0" r="0" b="0"/>
              <a:pathLst>
                <a:path w="255729" h="526425">
                  <a:moveTo>
                    <a:pt x="4613" y="526424"/>
                  </a:moveTo>
                  <a:lnTo>
                    <a:pt x="1813" y="517623"/>
                  </a:lnTo>
                  <a:lnTo>
                    <a:pt x="310" y="509277"/>
                  </a:lnTo>
                  <a:lnTo>
                    <a:pt x="0" y="500569"/>
                  </a:lnTo>
                  <a:lnTo>
                    <a:pt x="507" y="491102"/>
                  </a:lnTo>
                  <a:lnTo>
                    <a:pt x="1326" y="480311"/>
                  </a:lnTo>
                  <a:lnTo>
                    <a:pt x="2142" y="468012"/>
                  </a:lnTo>
                  <a:lnTo>
                    <a:pt x="2825" y="454347"/>
                  </a:lnTo>
                  <a:lnTo>
                    <a:pt x="3352" y="439580"/>
                  </a:lnTo>
                  <a:lnTo>
                    <a:pt x="3742" y="423981"/>
                  </a:lnTo>
                  <a:lnTo>
                    <a:pt x="4190" y="407780"/>
                  </a:lnTo>
                  <a:lnTo>
                    <a:pt x="5030" y="391154"/>
                  </a:lnTo>
                  <a:lnTo>
                    <a:pt x="6411" y="374232"/>
                  </a:lnTo>
                  <a:lnTo>
                    <a:pt x="8154" y="357107"/>
                  </a:lnTo>
                  <a:lnTo>
                    <a:pt x="9863" y="339844"/>
                  </a:lnTo>
                  <a:lnTo>
                    <a:pt x="11307" y="322483"/>
                  </a:lnTo>
                  <a:lnTo>
                    <a:pt x="12428" y="304891"/>
                  </a:lnTo>
                  <a:lnTo>
                    <a:pt x="13254" y="286780"/>
                  </a:lnTo>
                  <a:lnTo>
                    <a:pt x="13845" y="268041"/>
                  </a:lnTo>
                  <a:lnTo>
                    <a:pt x="14258" y="248879"/>
                  </a:lnTo>
                  <a:lnTo>
                    <a:pt x="14543" y="229709"/>
                  </a:lnTo>
                  <a:lnTo>
                    <a:pt x="14739" y="210781"/>
                  </a:lnTo>
                  <a:lnTo>
                    <a:pt x="14870" y="192325"/>
                  </a:lnTo>
                  <a:lnTo>
                    <a:pt x="14959" y="174625"/>
                  </a:lnTo>
                  <a:lnTo>
                    <a:pt x="15020" y="157758"/>
                  </a:lnTo>
                  <a:lnTo>
                    <a:pt x="15060" y="141634"/>
                  </a:lnTo>
                  <a:lnTo>
                    <a:pt x="15087" y="126106"/>
                  </a:lnTo>
                  <a:lnTo>
                    <a:pt x="15129" y="111067"/>
                  </a:lnTo>
                  <a:lnTo>
                    <a:pt x="16042" y="97905"/>
                  </a:lnTo>
                  <a:lnTo>
                    <a:pt x="18704" y="89610"/>
                  </a:lnTo>
                  <a:lnTo>
                    <a:pt x="22426" y="87666"/>
                  </a:lnTo>
                  <a:lnTo>
                    <a:pt x="26533" y="91684"/>
                  </a:lnTo>
                  <a:lnTo>
                    <a:pt x="30682" y="100541"/>
                  </a:lnTo>
                  <a:lnTo>
                    <a:pt x="34740" y="113051"/>
                  </a:lnTo>
                  <a:lnTo>
                    <a:pt x="38676" y="128207"/>
                  </a:lnTo>
                  <a:lnTo>
                    <a:pt x="42500" y="145216"/>
                  </a:lnTo>
                  <a:lnTo>
                    <a:pt x="46234" y="163016"/>
                  </a:lnTo>
                  <a:lnTo>
                    <a:pt x="49901" y="180277"/>
                  </a:lnTo>
                  <a:lnTo>
                    <a:pt x="53518" y="196329"/>
                  </a:lnTo>
                  <a:lnTo>
                    <a:pt x="57102" y="211074"/>
                  </a:lnTo>
                  <a:lnTo>
                    <a:pt x="60662" y="224681"/>
                  </a:lnTo>
                  <a:lnTo>
                    <a:pt x="64205" y="237409"/>
                  </a:lnTo>
                  <a:lnTo>
                    <a:pt x="67737" y="249978"/>
                  </a:lnTo>
                  <a:lnTo>
                    <a:pt x="71262" y="263499"/>
                  </a:lnTo>
                  <a:lnTo>
                    <a:pt x="74787" y="278498"/>
                  </a:lnTo>
                  <a:lnTo>
                    <a:pt x="78476" y="294814"/>
                  </a:lnTo>
                  <a:lnTo>
                    <a:pt x="82638" y="311910"/>
                  </a:lnTo>
                  <a:lnTo>
                    <a:pt x="87404" y="329368"/>
                  </a:lnTo>
                  <a:lnTo>
                    <a:pt x="92741" y="346801"/>
                  </a:lnTo>
                  <a:lnTo>
                    <a:pt x="98548" y="363797"/>
                  </a:lnTo>
                  <a:lnTo>
                    <a:pt x="104715" y="380175"/>
                  </a:lnTo>
                  <a:lnTo>
                    <a:pt x="111143" y="395628"/>
                  </a:lnTo>
                  <a:lnTo>
                    <a:pt x="117757" y="409641"/>
                  </a:lnTo>
                  <a:lnTo>
                    <a:pt x="124506" y="422063"/>
                  </a:lnTo>
                  <a:lnTo>
                    <a:pt x="131511" y="432898"/>
                  </a:lnTo>
                  <a:lnTo>
                    <a:pt x="139054" y="442121"/>
                  </a:lnTo>
                  <a:lnTo>
                    <a:pt x="147242" y="449870"/>
                  </a:lnTo>
                  <a:lnTo>
                    <a:pt x="156030" y="455922"/>
                  </a:lnTo>
                  <a:lnTo>
                    <a:pt x="165308" y="459642"/>
                  </a:lnTo>
                  <a:lnTo>
                    <a:pt x="174953" y="460881"/>
                  </a:lnTo>
                  <a:lnTo>
                    <a:pt x="184701" y="459764"/>
                  </a:lnTo>
                  <a:lnTo>
                    <a:pt x="194165" y="456431"/>
                  </a:lnTo>
                  <a:lnTo>
                    <a:pt x="203152" y="451186"/>
                  </a:lnTo>
                  <a:lnTo>
                    <a:pt x="211491" y="444259"/>
                  </a:lnTo>
                  <a:lnTo>
                    <a:pt x="218946" y="435723"/>
                  </a:lnTo>
                  <a:lnTo>
                    <a:pt x="225479" y="425764"/>
                  </a:lnTo>
                  <a:lnTo>
                    <a:pt x="231205" y="414655"/>
                  </a:lnTo>
                  <a:lnTo>
                    <a:pt x="236294" y="402676"/>
                  </a:lnTo>
                  <a:lnTo>
                    <a:pt x="240902" y="390058"/>
                  </a:lnTo>
                  <a:lnTo>
                    <a:pt x="244998" y="376822"/>
                  </a:lnTo>
                  <a:lnTo>
                    <a:pt x="248379" y="362799"/>
                  </a:lnTo>
                  <a:lnTo>
                    <a:pt x="250987" y="347956"/>
                  </a:lnTo>
                  <a:lnTo>
                    <a:pt x="252909" y="332394"/>
                  </a:lnTo>
                  <a:lnTo>
                    <a:pt x="254281" y="316262"/>
                  </a:lnTo>
                  <a:lnTo>
                    <a:pt x="255238" y="299699"/>
                  </a:lnTo>
                  <a:lnTo>
                    <a:pt x="255728" y="282661"/>
                  </a:lnTo>
                  <a:lnTo>
                    <a:pt x="255533" y="264932"/>
                  </a:lnTo>
                  <a:lnTo>
                    <a:pt x="254591" y="246452"/>
                  </a:lnTo>
                  <a:lnTo>
                    <a:pt x="253147" y="227465"/>
                  </a:lnTo>
                  <a:lnTo>
                    <a:pt x="251638" y="208412"/>
                  </a:lnTo>
                  <a:lnTo>
                    <a:pt x="250324" y="189567"/>
                  </a:lnTo>
                  <a:lnTo>
                    <a:pt x="249122" y="171338"/>
                  </a:lnTo>
                  <a:lnTo>
                    <a:pt x="247708" y="154322"/>
                  </a:lnTo>
                  <a:lnTo>
                    <a:pt x="245909" y="138727"/>
                  </a:lnTo>
                  <a:lnTo>
                    <a:pt x="243870" y="124272"/>
                  </a:lnTo>
                  <a:lnTo>
                    <a:pt x="241955" y="110403"/>
                  </a:lnTo>
                  <a:lnTo>
                    <a:pt x="240369" y="96732"/>
                  </a:lnTo>
                  <a:lnTo>
                    <a:pt x="239153" y="83072"/>
                  </a:lnTo>
                  <a:lnTo>
                    <a:pt x="238260" y="69353"/>
                  </a:lnTo>
                  <a:lnTo>
                    <a:pt x="237626" y="55579"/>
                  </a:lnTo>
                  <a:lnTo>
                    <a:pt x="237182" y="42365"/>
                  </a:lnTo>
                  <a:lnTo>
                    <a:pt x="236828" y="29614"/>
                  </a:lnTo>
                  <a:lnTo>
                    <a:pt x="236532" y="16206"/>
                  </a:lnTo>
                  <a:lnTo>
                    <a:pt x="23624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194467" y="4185278"/>
              <a:ext cx="154132" cy="177337"/>
            </a:xfrm>
            <a:custGeom>
              <a:avLst/>
              <a:gdLst/>
              <a:ahLst/>
              <a:cxnLst/>
              <a:rect l="0" t="0" r="0" b="0"/>
              <a:pathLst>
                <a:path w="154132" h="177337">
                  <a:moveTo>
                    <a:pt x="80432" y="57772"/>
                  </a:moveTo>
                  <a:lnTo>
                    <a:pt x="80365" y="46104"/>
                  </a:lnTo>
                  <a:lnTo>
                    <a:pt x="79724" y="35615"/>
                  </a:lnTo>
                  <a:lnTo>
                    <a:pt x="78419" y="25331"/>
                  </a:lnTo>
                  <a:lnTo>
                    <a:pt x="76213" y="15721"/>
                  </a:lnTo>
                  <a:lnTo>
                    <a:pt x="72600" y="7971"/>
                  </a:lnTo>
                  <a:lnTo>
                    <a:pt x="67432" y="2608"/>
                  </a:lnTo>
                  <a:lnTo>
                    <a:pt x="61030" y="0"/>
                  </a:lnTo>
                  <a:lnTo>
                    <a:pt x="53978" y="674"/>
                  </a:lnTo>
                  <a:lnTo>
                    <a:pt x="46688" y="4573"/>
                  </a:lnTo>
                  <a:lnTo>
                    <a:pt x="39526" y="11055"/>
                  </a:lnTo>
                  <a:lnTo>
                    <a:pt x="32878" y="19208"/>
                  </a:lnTo>
                  <a:lnTo>
                    <a:pt x="26893" y="28346"/>
                  </a:lnTo>
                  <a:lnTo>
                    <a:pt x="21538" y="38051"/>
                  </a:lnTo>
                  <a:lnTo>
                    <a:pt x="16699" y="48082"/>
                  </a:lnTo>
                  <a:lnTo>
                    <a:pt x="12259" y="58310"/>
                  </a:lnTo>
                  <a:lnTo>
                    <a:pt x="8275" y="68821"/>
                  </a:lnTo>
                  <a:lnTo>
                    <a:pt x="4971" y="79877"/>
                  </a:lnTo>
                  <a:lnTo>
                    <a:pt x="2417" y="91577"/>
                  </a:lnTo>
                  <a:lnTo>
                    <a:pt x="702" y="103709"/>
                  </a:lnTo>
                  <a:lnTo>
                    <a:pt x="0" y="115853"/>
                  </a:lnTo>
                  <a:lnTo>
                    <a:pt x="312" y="127757"/>
                  </a:lnTo>
                  <a:lnTo>
                    <a:pt x="1657" y="139192"/>
                  </a:lnTo>
                  <a:lnTo>
                    <a:pt x="4156" y="149871"/>
                  </a:lnTo>
                  <a:lnTo>
                    <a:pt x="7762" y="159700"/>
                  </a:lnTo>
                  <a:lnTo>
                    <a:pt x="12301" y="168113"/>
                  </a:lnTo>
                  <a:lnTo>
                    <a:pt x="17564" y="174028"/>
                  </a:lnTo>
                  <a:lnTo>
                    <a:pt x="23357" y="177072"/>
                  </a:lnTo>
                  <a:lnTo>
                    <a:pt x="29364" y="177336"/>
                  </a:lnTo>
                  <a:lnTo>
                    <a:pt x="35162" y="175013"/>
                  </a:lnTo>
                  <a:lnTo>
                    <a:pt x="40541" y="170488"/>
                  </a:lnTo>
                  <a:lnTo>
                    <a:pt x="45473" y="164234"/>
                  </a:lnTo>
                  <a:lnTo>
                    <a:pt x="50020" y="156690"/>
                  </a:lnTo>
                  <a:lnTo>
                    <a:pt x="54265" y="148219"/>
                  </a:lnTo>
                  <a:lnTo>
                    <a:pt x="58287" y="139095"/>
                  </a:lnTo>
                  <a:lnTo>
                    <a:pt x="62149" y="129519"/>
                  </a:lnTo>
                  <a:lnTo>
                    <a:pt x="65893" y="119629"/>
                  </a:lnTo>
                  <a:lnTo>
                    <a:pt x="69393" y="109360"/>
                  </a:lnTo>
                  <a:lnTo>
                    <a:pt x="72364" y="98474"/>
                  </a:lnTo>
                  <a:lnTo>
                    <a:pt x="74702" y="86989"/>
                  </a:lnTo>
                  <a:lnTo>
                    <a:pt x="76748" y="78553"/>
                  </a:lnTo>
                  <a:lnTo>
                    <a:pt x="78905" y="77435"/>
                  </a:lnTo>
                  <a:lnTo>
                    <a:pt x="81149" y="81890"/>
                  </a:lnTo>
                  <a:lnTo>
                    <a:pt x="83725" y="89531"/>
                  </a:lnTo>
                  <a:lnTo>
                    <a:pt x="86999" y="98412"/>
                  </a:lnTo>
                  <a:lnTo>
                    <a:pt x="91095" y="107459"/>
                  </a:lnTo>
                  <a:lnTo>
                    <a:pt x="95946" y="116232"/>
                  </a:lnTo>
                  <a:lnTo>
                    <a:pt x="101411" y="124623"/>
                  </a:lnTo>
                  <a:lnTo>
                    <a:pt x="107339" y="132649"/>
                  </a:lnTo>
                  <a:lnTo>
                    <a:pt x="113684" y="140074"/>
                  </a:lnTo>
                  <a:lnTo>
                    <a:pt x="121338" y="147112"/>
                  </a:lnTo>
                  <a:lnTo>
                    <a:pt x="133206" y="154383"/>
                  </a:lnTo>
                  <a:lnTo>
                    <a:pt x="154131" y="163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360212" y="4193095"/>
              <a:ext cx="346356" cy="174201"/>
            </a:xfrm>
            <a:custGeom>
              <a:avLst/>
              <a:gdLst/>
              <a:ahLst/>
              <a:cxnLst/>
              <a:rect l="0" t="0" r="0" b="0"/>
              <a:pathLst>
                <a:path w="346356" h="174201">
                  <a:moveTo>
                    <a:pt x="9443" y="60484"/>
                  </a:moveTo>
                  <a:lnTo>
                    <a:pt x="9444" y="72219"/>
                  </a:lnTo>
                  <a:lnTo>
                    <a:pt x="9444" y="83347"/>
                  </a:lnTo>
                  <a:lnTo>
                    <a:pt x="9444" y="94946"/>
                  </a:lnTo>
                  <a:lnTo>
                    <a:pt x="9444" y="107107"/>
                  </a:lnTo>
                  <a:lnTo>
                    <a:pt x="9444" y="119767"/>
                  </a:lnTo>
                  <a:lnTo>
                    <a:pt x="9431" y="132792"/>
                  </a:lnTo>
                  <a:lnTo>
                    <a:pt x="8974" y="144925"/>
                  </a:lnTo>
                  <a:lnTo>
                    <a:pt x="7420" y="152516"/>
                  </a:lnTo>
                  <a:lnTo>
                    <a:pt x="5216" y="153395"/>
                  </a:lnTo>
                  <a:lnTo>
                    <a:pt x="3306" y="149294"/>
                  </a:lnTo>
                  <a:lnTo>
                    <a:pt x="1905" y="141719"/>
                  </a:lnTo>
                  <a:lnTo>
                    <a:pt x="932" y="131467"/>
                  </a:lnTo>
                  <a:lnTo>
                    <a:pt x="274" y="119147"/>
                  </a:lnTo>
                  <a:lnTo>
                    <a:pt x="0" y="105608"/>
                  </a:lnTo>
                  <a:lnTo>
                    <a:pt x="347" y="91891"/>
                  </a:lnTo>
                  <a:lnTo>
                    <a:pt x="1404" y="78589"/>
                  </a:lnTo>
                  <a:lnTo>
                    <a:pt x="3268" y="66045"/>
                  </a:lnTo>
                  <a:lnTo>
                    <a:pt x="6122" y="54536"/>
                  </a:lnTo>
                  <a:lnTo>
                    <a:pt x="9971" y="44109"/>
                  </a:lnTo>
                  <a:lnTo>
                    <a:pt x="14675" y="35276"/>
                  </a:lnTo>
                  <a:lnTo>
                    <a:pt x="20049" y="29069"/>
                  </a:lnTo>
                  <a:lnTo>
                    <a:pt x="25917" y="25825"/>
                  </a:lnTo>
                  <a:lnTo>
                    <a:pt x="31973" y="25426"/>
                  </a:lnTo>
                  <a:lnTo>
                    <a:pt x="37805" y="27658"/>
                  </a:lnTo>
                  <a:lnTo>
                    <a:pt x="43206" y="32120"/>
                  </a:lnTo>
                  <a:lnTo>
                    <a:pt x="48154" y="38333"/>
                  </a:lnTo>
                  <a:lnTo>
                    <a:pt x="52710" y="45849"/>
                  </a:lnTo>
                  <a:lnTo>
                    <a:pt x="56962" y="54302"/>
                  </a:lnTo>
                  <a:lnTo>
                    <a:pt x="60989" y="63414"/>
                  </a:lnTo>
                  <a:lnTo>
                    <a:pt x="64853" y="72981"/>
                  </a:lnTo>
                  <a:lnTo>
                    <a:pt x="68611" y="82790"/>
                  </a:lnTo>
                  <a:lnTo>
                    <a:pt x="72489" y="90236"/>
                  </a:lnTo>
                  <a:lnTo>
                    <a:pt x="76331" y="92124"/>
                  </a:lnTo>
                  <a:lnTo>
                    <a:pt x="79604" y="89418"/>
                  </a:lnTo>
                  <a:lnTo>
                    <a:pt x="82517" y="83731"/>
                  </a:lnTo>
                  <a:lnTo>
                    <a:pt x="85359" y="76212"/>
                  </a:lnTo>
                  <a:lnTo>
                    <a:pt x="88278" y="67575"/>
                  </a:lnTo>
                  <a:lnTo>
                    <a:pt x="91329" y="58258"/>
                  </a:lnTo>
                  <a:lnTo>
                    <a:pt x="94834" y="48849"/>
                  </a:lnTo>
                  <a:lnTo>
                    <a:pt x="99389" y="40117"/>
                  </a:lnTo>
                  <a:lnTo>
                    <a:pt x="105223" y="32441"/>
                  </a:lnTo>
                  <a:lnTo>
                    <a:pt x="112089" y="26469"/>
                  </a:lnTo>
                  <a:lnTo>
                    <a:pt x="119460" y="23268"/>
                  </a:lnTo>
                  <a:lnTo>
                    <a:pt x="126966" y="23163"/>
                  </a:lnTo>
                  <a:lnTo>
                    <a:pt x="134275" y="26007"/>
                  </a:lnTo>
                  <a:lnTo>
                    <a:pt x="141023" y="31563"/>
                  </a:lnTo>
                  <a:lnTo>
                    <a:pt x="147074" y="39403"/>
                  </a:lnTo>
                  <a:lnTo>
                    <a:pt x="152475" y="48865"/>
                  </a:lnTo>
                  <a:lnTo>
                    <a:pt x="157343" y="59183"/>
                  </a:lnTo>
                  <a:lnTo>
                    <a:pt x="161803" y="69857"/>
                  </a:lnTo>
                  <a:lnTo>
                    <a:pt x="165801" y="80798"/>
                  </a:lnTo>
                  <a:lnTo>
                    <a:pt x="169115" y="92209"/>
                  </a:lnTo>
                  <a:lnTo>
                    <a:pt x="171683" y="104179"/>
                  </a:lnTo>
                  <a:lnTo>
                    <a:pt x="173748" y="116507"/>
                  </a:lnTo>
                  <a:lnTo>
                    <a:pt x="175749" y="128790"/>
                  </a:lnTo>
                  <a:lnTo>
                    <a:pt x="177931" y="140721"/>
                  </a:lnTo>
                  <a:lnTo>
                    <a:pt x="179754" y="149589"/>
                  </a:lnTo>
                  <a:lnTo>
                    <a:pt x="180785" y="151990"/>
                  </a:lnTo>
                  <a:lnTo>
                    <a:pt x="181809" y="148844"/>
                  </a:lnTo>
                  <a:lnTo>
                    <a:pt x="183246" y="142054"/>
                  </a:lnTo>
                  <a:lnTo>
                    <a:pt x="185170" y="133257"/>
                  </a:lnTo>
                  <a:lnTo>
                    <a:pt x="187532" y="123485"/>
                  </a:lnTo>
                  <a:lnTo>
                    <a:pt x="190566" y="113924"/>
                  </a:lnTo>
                  <a:lnTo>
                    <a:pt x="194801" y="106065"/>
                  </a:lnTo>
                  <a:lnTo>
                    <a:pt x="200425" y="100547"/>
                  </a:lnTo>
                  <a:lnTo>
                    <a:pt x="207317" y="97292"/>
                  </a:lnTo>
                  <a:lnTo>
                    <a:pt x="215238" y="95918"/>
                  </a:lnTo>
                  <a:lnTo>
                    <a:pt x="223942" y="95981"/>
                  </a:lnTo>
                  <a:lnTo>
                    <a:pt x="233379" y="96931"/>
                  </a:lnTo>
                  <a:lnTo>
                    <a:pt x="243691" y="98157"/>
                  </a:lnTo>
                  <a:lnTo>
                    <a:pt x="254880" y="99291"/>
                  </a:lnTo>
                  <a:lnTo>
                    <a:pt x="266664" y="99876"/>
                  </a:lnTo>
                  <a:lnTo>
                    <a:pt x="278573" y="99285"/>
                  </a:lnTo>
                  <a:lnTo>
                    <a:pt x="290311" y="97282"/>
                  </a:lnTo>
                  <a:lnTo>
                    <a:pt x="301294" y="93647"/>
                  </a:lnTo>
                  <a:lnTo>
                    <a:pt x="310605" y="88011"/>
                  </a:lnTo>
                  <a:lnTo>
                    <a:pt x="317888" y="80369"/>
                  </a:lnTo>
                  <a:lnTo>
                    <a:pt x="322964" y="71173"/>
                  </a:lnTo>
                  <a:lnTo>
                    <a:pt x="325562" y="61098"/>
                  </a:lnTo>
                  <a:lnTo>
                    <a:pt x="325786" y="50630"/>
                  </a:lnTo>
                  <a:lnTo>
                    <a:pt x="323855" y="40181"/>
                  </a:lnTo>
                  <a:lnTo>
                    <a:pt x="319909" y="30173"/>
                  </a:lnTo>
                  <a:lnTo>
                    <a:pt x="314225" y="20793"/>
                  </a:lnTo>
                  <a:lnTo>
                    <a:pt x="307157" y="12514"/>
                  </a:lnTo>
                  <a:lnTo>
                    <a:pt x="299053" y="6156"/>
                  </a:lnTo>
                  <a:lnTo>
                    <a:pt x="290197" y="1996"/>
                  </a:lnTo>
                  <a:lnTo>
                    <a:pt x="280813" y="0"/>
                  </a:lnTo>
                  <a:lnTo>
                    <a:pt x="271061" y="89"/>
                  </a:lnTo>
                  <a:lnTo>
                    <a:pt x="261062" y="2007"/>
                  </a:lnTo>
                  <a:lnTo>
                    <a:pt x="251060" y="5716"/>
                  </a:lnTo>
                  <a:lnTo>
                    <a:pt x="241417" y="11471"/>
                  </a:lnTo>
                  <a:lnTo>
                    <a:pt x="232309" y="19227"/>
                  </a:lnTo>
                  <a:lnTo>
                    <a:pt x="224058" y="28687"/>
                  </a:lnTo>
                  <a:lnTo>
                    <a:pt x="217195" y="39477"/>
                  </a:lnTo>
                  <a:lnTo>
                    <a:pt x="211876" y="51253"/>
                  </a:lnTo>
                  <a:lnTo>
                    <a:pt x="207949" y="63735"/>
                  </a:lnTo>
                  <a:lnTo>
                    <a:pt x="205139" y="76712"/>
                  </a:lnTo>
                  <a:lnTo>
                    <a:pt x="203180" y="90022"/>
                  </a:lnTo>
                  <a:lnTo>
                    <a:pt x="202166" y="103230"/>
                  </a:lnTo>
                  <a:lnTo>
                    <a:pt x="202533" y="115645"/>
                  </a:lnTo>
                  <a:lnTo>
                    <a:pt x="204414" y="126957"/>
                  </a:lnTo>
                  <a:lnTo>
                    <a:pt x="207811" y="137198"/>
                  </a:lnTo>
                  <a:lnTo>
                    <a:pt x="212766" y="146544"/>
                  </a:lnTo>
                  <a:lnTo>
                    <a:pt x="219148" y="155191"/>
                  </a:lnTo>
                  <a:lnTo>
                    <a:pt x="227027" y="162830"/>
                  </a:lnTo>
                  <a:lnTo>
                    <a:pt x="236742" y="168685"/>
                  </a:lnTo>
                  <a:lnTo>
                    <a:pt x="248310" y="172471"/>
                  </a:lnTo>
                  <a:lnTo>
                    <a:pt x="261315" y="174200"/>
                  </a:lnTo>
                  <a:lnTo>
                    <a:pt x="275107" y="173924"/>
                  </a:lnTo>
                  <a:lnTo>
                    <a:pt x="289215" y="171893"/>
                  </a:lnTo>
                  <a:lnTo>
                    <a:pt x="302801" y="168769"/>
                  </a:lnTo>
                  <a:lnTo>
                    <a:pt x="315916" y="165213"/>
                  </a:lnTo>
                  <a:lnTo>
                    <a:pt x="329702" y="160919"/>
                  </a:lnTo>
                  <a:lnTo>
                    <a:pt x="346355" y="1552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075065" y="3927195"/>
              <a:ext cx="10529" cy="400084"/>
            </a:xfrm>
            <a:custGeom>
              <a:avLst/>
              <a:gdLst/>
              <a:ahLst/>
              <a:cxnLst/>
              <a:rect l="0" t="0" r="0" b="0"/>
              <a:pathLst>
                <a:path w="10529" h="400084">
                  <a:moveTo>
                    <a:pt x="0" y="0"/>
                  </a:moveTo>
                  <a:lnTo>
                    <a:pt x="1441" y="8678"/>
                  </a:lnTo>
                  <a:lnTo>
                    <a:pt x="3355" y="21199"/>
                  </a:lnTo>
                  <a:lnTo>
                    <a:pt x="5178" y="36025"/>
                  </a:lnTo>
                  <a:lnTo>
                    <a:pt x="6677" y="52533"/>
                  </a:lnTo>
                  <a:lnTo>
                    <a:pt x="7821" y="69997"/>
                  </a:lnTo>
                  <a:lnTo>
                    <a:pt x="8654" y="87479"/>
                  </a:lnTo>
                  <a:lnTo>
                    <a:pt x="9244" y="104461"/>
                  </a:lnTo>
                  <a:lnTo>
                    <a:pt x="9655" y="121132"/>
                  </a:lnTo>
                  <a:lnTo>
                    <a:pt x="9938" y="138159"/>
                  </a:lnTo>
                  <a:lnTo>
                    <a:pt x="10131" y="155913"/>
                  </a:lnTo>
                  <a:lnTo>
                    <a:pt x="10261" y="174450"/>
                  </a:lnTo>
                  <a:lnTo>
                    <a:pt x="10350" y="193667"/>
                  </a:lnTo>
                  <a:lnTo>
                    <a:pt x="10408" y="213412"/>
                  </a:lnTo>
                  <a:lnTo>
                    <a:pt x="10447" y="233385"/>
                  </a:lnTo>
                  <a:lnTo>
                    <a:pt x="10474" y="253168"/>
                  </a:lnTo>
                  <a:lnTo>
                    <a:pt x="10492" y="272540"/>
                  </a:lnTo>
                  <a:lnTo>
                    <a:pt x="10504" y="291309"/>
                  </a:lnTo>
                  <a:lnTo>
                    <a:pt x="10512" y="309225"/>
                  </a:lnTo>
                  <a:lnTo>
                    <a:pt x="10517" y="326228"/>
                  </a:lnTo>
                  <a:lnTo>
                    <a:pt x="10521" y="342017"/>
                  </a:lnTo>
                  <a:lnTo>
                    <a:pt x="10523" y="357617"/>
                  </a:lnTo>
                  <a:lnTo>
                    <a:pt x="10526" y="375519"/>
                  </a:lnTo>
                  <a:lnTo>
                    <a:pt x="10528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948723" y="4106179"/>
              <a:ext cx="242156" cy="31587"/>
            </a:xfrm>
            <a:custGeom>
              <a:avLst/>
              <a:gdLst/>
              <a:ahLst/>
              <a:cxnLst/>
              <a:rect l="0" t="0" r="0" b="0"/>
              <a:pathLst>
                <a:path w="242156" h="31587">
                  <a:moveTo>
                    <a:pt x="242155" y="0"/>
                  </a:moveTo>
                  <a:lnTo>
                    <a:pt x="233287" y="2934"/>
                  </a:lnTo>
                  <a:lnTo>
                    <a:pt x="224300" y="5717"/>
                  </a:lnTo>
                  <a:lnTo>
                    <a:pt x="214304" y="8612"/>
                  </a:lnTo>
                  <a:lnTo>
                    <a:pt x="203324" y="11479"/>
                  </a:lnTo>
                  <a:lnTo>
                    <a:pt x="191512" y="13995"/>
                  </a:lnTo>
                  <a:lnTo>
                    <a:pt x="179054" y="16006"/>
                  </a:lnTo>
                  <a:lnTo>
                    <a:pt x="166116" y="17519"/>
                  </a:lnTo>
                  <a:lnTo>
                    <a:pt x="152835" y="18613"/>
                  </a:lnTo>
                  <a:lnTo>
                    <a:pt x="139314" y="19391"/>
                  </a:lnTo>
                  <a:lnTo>
                    <a:pt x="125625" y="20100"/>
                  </a:lnTo>
                  <a:lnTo>
                    <a:pt x="111823" y="21117"/>
                  </a:lnTo>
                  <a:lnTo>
                    <a:pt x="97944" y="22616"/>
                  </a:lnTo>
                  <a:lnTo>
                    <a:pt x="84012" y="24438"/>
                  </a:lnTo>
                  <a:lnTo>
                    <a:pt x="70046" y="26200"/>
                  </a:lnTo>
                  <a:lnTo>
                    <a:pt x="56074" y="27680"/>
                  </a:lnTo>
                  <a:lnTo>
                    <a:pt x="42710" y="28827"/>
                  </a:lnTo>
                  <a:lnTo>
                    <a:pt x="29836" y="29795"/>
                  </a:lnTo>
                  <a:lnTo>
                    <a:pt x="16318" y="3066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180350" y="3906138"/>
              <a:ext cx="136871" cy="379027"/>
            </a:xfrm>
            <a:custGeom>
              <a:avLst/>
              <a:gdLst/>
              <a:ahLst/>
              <a:cxnLst/>
              <a:rect l="0" t="0" r="0" b="0"/>
              <a:pathLst>
                <a:path w="136871" h="379027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70"/>
                  </a:lnTo>
                  <a:lnTo>
                    <a:pt x="177" y="50664"/>
                  </a:lnTo>
                  <a:lnTo>
                    <a:pt x="825" y="66289"/>
                  </a:lnTo>
                  <a:lnTo>
                    <a:pt x="2074" y="83265"/>
                  </a:lnTo>
                  <a:lnTo>
                    <a:pt x="3726" y="101366"/>
                  </a:lnTo>
                  <a:lnTo>
                    <a:pt x="5375" y="120334"/>
                  </a:lnTo>
                  <a:lnTo>
                    <a:pt x="6782" y="139941"/>
                  </a:lnTo>
                  <a:lnTo>
                    <a:pt x="8048" y="160002"/>
                  </a:lnTo>
                  <a:lnTo>
                    <a:pt x="9504" y="180382"/>
                  </a:lnTo>
                  <a:lnTo>
                    <a:pt x="11331" y="200970"/>
                  </a:lnTo>
                  <a:lnTo>
                    <a:pt x="13388" y="221372"/>
                  </a:lnTo>
                  <a:lnTo>
                    <a:pt x="15316" y="240925"/>
                  </a:lnTo>
                  <a:lnTo>
                    <a:pt x="16910" y="259336"/>
                  </a:lnTo>
                  <a:lnTo>
                    <a:pt x="18132" y="276649"/>
                  </a:lnTo>
                  <a:lnTo>
                    <a:pt x="19028" y="293050"/>
                  </a:lnTo>
                  <a:lnTo>
                    <a:pt x="19665" y="308753"/>
                  </a:lnTo>
                  <a:lnTo>
                    <a:pt x="20109" y="323946"/>
                  </a:lnTo>
                  <a:lnTo>
                    <a:pt x="20415" y="338775"/>
                  </a:lnTo>
                  <a:lnTo>
                    <a:pt x="20613" y="353321"/>
                  </a:lnTo>
                  <a:lnTo>
                    <a:pt x="20302" y="366534"/>
                  </a:lnTo>
                  <a:lnTo>
                    <a:pt x="18853" y="374749"/>
                  </a:lnTo>
                  <a:lnTo>
                    <a:pt x="16720" y="375522"/>
                  </a:lnTo>
                  <a:lnTo>
                    <a:pt x="14859" y="370517"/>
                  </a:lnTo>
                  <a:lnTo>
                    <a:pt x="13656" y="361833"/>
                  </a:lnTo>
                  <a:lnTo>
                    <a:pt x="13347" y="351345"/>
                  </a:lnTo>
                  <a:lnTo>
                    <a:pt x="13947" y="340185"/>
                  </a:lnTo>
                  <a:lnTo>
                    <a:pt x="15331" y="328728"/>
                  </a:lnTo>
                  <a:lnTo>
                    <a:pt x="17330" y="316877"/>
                  </a:lnTo>
                  <a:lnTo>
                    <a:pt x="19796" y="304575"/>
                  </a:lnTo>
                  <a:lnTo>
                    <a:pt x="22927" y="292342"/>
                  </a:lnTo>
                  <a:lnTo>
                    <a:pt x="27239" y="281176"/>
                  </a:lnTo>
                  <a:lnTo>
                    <a:pt x="32915" y="271565"/>
                  </a:lnTo>
                  <a:lnTo>
                    <a:pt x="39677" y="263974"/>
                  </a:lnTo>
                  <a:lnTo>
                    <a:pt x="46978" y="259081"/>
                  </a:lnTo>
                  <a:lnTo>
                    <a:pt x="54445" y="256986"/>
                  </a:lnTo>
                  <a:lnTo>
                    <a:pt x="61897" y="257495"/>
                  </a:lnTo>
                  <a:lnTo>
                    <a:pt x="69274" y="260405"/>
                  </a:lnTo>
                  <a:lnTo>
                    <a:pt x="76560" y="265355"/>
                  </a:lnTo>
                  <a:lnTo>
                    <a:pt x="83604" y="271910"/>
                  </a:lnTo>
                  <a:lnTo>
                    <a:pt x="90116" y="279663"/>
                  </a:lnTo>
                  <a:lnTo>
                    <a:pt x="95979" y="288278"/>
                  </a:lnTo>
                  <a:lnTo>
                    <a:pt x="101240" y="297501"/>
                  </a:lnTo>
                  <a:lnTo>
                    <a:pt x="106008" y="307143"/>
                  </a:lnTo>
                  <a:lnTo>
                    <a:pt x="110402" y="317069"/>
                  </a:lnTo>
                  <a:lnTo>
                    <a:pt x="114566" y="327116"/>
                  </a:lnTo>
                  <a:lnTo>
                    <a:pt x="119179" y="338279"/>
                  </a:lnTo>
                  <a:lnTo>
                    <a:pt x="125767" y="353773"/>
                  </a:lnTo>
                  <a:lnTo>
                    <a:pt x="13687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369862" y="4200936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0" y="0"/>
                  </a:moveTo>
                  <a:lnTo>
                    <a:pt x="2867" y="11735"/>
                  </a:lnTo>
                  <a:lnTo>
                    <a:pt x="5009" y="22864"/>
                  </a:lnTo>
                  <a:lnTo>
                    <a:pt x="6612" y="34458"/>
                  </a:lnTo>
                  <a:lnTo>
                    <a:pt x="7795" y="46578"/>
                  </a:lnTo>
                  <a:lnTo>
                    <a:pt x="8774" y="60597"/>
                  </a:lnTo>
                  <a:lnTo>
                    <a:pt x="9635" y="81108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369862" y="411670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422505" y="4158208"/>
              <a:ext cx="147400" cy="116428"/>
            </a:xfrm>
            <a:custGeom>
              <a:avLst/>
              <a:gdLst/>
              <a:ahLst/>
              <a:cxnLst/>
              <a:rect l="0" t="0" r="0" b="0"/>
              <a:pathLst>
                <a:path w="147400" h="116428">
                  <a:moveTo>
                    <a:pt x="0" y="32199"/>
                  </a:moveTo>
                  <a:lnTo>
                    <a:pt x="2933" y="41068"/>
                  </a:lnTo>
                  <a:lnTo>
                    <a:pt x="5716" y="50055"/>
                  </a:lnTo>
                  <a:lnTo>
                    <a:pt x="8615" y="60046"/>
                  </a:lnTo>
                  <a:lnTo>
                    <a:pt x="11655" y="70853"/>
                  </a:lnTo>
                  <a:lnTo>
                    <a:pt x="14820" y="82016"/>
                  </a:lnTo>
                  <a:lnTo>
                    <a:pt x="18046" y="93174"/>
                  </a:lnTo>
                  <a:lnTo>
                    <a:pt x="19974" y="102501"/>
                  </a:lnTo>
                  <a:lnTo>
                    <a:pt x="19437" y="107069"/>
                  </a:lnTo>
                  <a:lnTo>
                    <a:pt x="17803" y="106347"/>
                  </a:lnTo>
                  <a:lnTo>
                    <a:pt x="16044" y="101419"/>
                  </a:lnTo>
                  <a:lnTo>
                    <a:pt x="14535" y="93349"/>
                  </a:lnTo>
                  <a:lnTo>
                    <a:pt x="13362" y="82775"/>
                  </a:lnTo>
                  <a:lnTo>
                    <a:pt x="12506" y="70246"/>
                  </a:lnTo>
                  <a:lnTo>
                    <a:pt x="12235" y="56736"/>
                  </a:lnTo>
                  <a:lnTo>
                    <a:pt x="13100" y="43571"/>
                  </a:lnTo>
                  <a:lnTo>
                    <a:pt x="15319" y="31463"/>
                  </a:lnTo>
                  <a:lnTo>
                    <a:pt x="19112" y="20874"/>
                  </a:lnTo>
                  <a:lnTo>
                    <a:pt x="24865" y="12280"/>
                  </a:lnTo>
                  <a:lnTo>
                    <a:pt x="32581" y="5739"/>
                  </a:lnTo>
                  <a:lnTo>
                    <a:pt x="41660" y="1464"/>
                  </a:lnTo>
                  <a:lnTo>
                    <a:pt x="51124" y="0"/>
                  </a:lnTo>
                  <a:lnTo>
                    <a:pt x="60369" y="1379"/>
                  </a:lnTo>
                  <a:lnTo>
                    <a:pt x="69182" y="5046"/>
                  </a:lnTo>
                  <a:lnTo>
                    <a:pt x="77554" y="10170"/>
                  </a:lnTo>
                  <a:lnTo>
                    <a:pt x="85552" y="16133"/>
                  </a:lnTo>
                  <a:lnTo>
                    <a:pt x="93262" y="22724"/>
                  </a:lnTo>
                  <a:lnTo>
                    <a:pt x="100761" y="30046"/>
                  </a:lnTo>
                  <a:lnTo>
                    <a:pt x="108104" y="38115"/>
                  </a:lnTo>
                  <a:lnTo>
                    <a:pt x="115175" y="46837"/>
                  </a:lnTo>
                  <a:lnTo>
                    <a:pt x="121697" y="56078"/>
                  </a:lnTo>
                  <a:lnTo>
                    <a:pt x="127560" y="65698"/>
                  </a:lnTo>
                  <a:lnTo>
                    <a:pt x="132665" y="75324"/>
                  </a:lnTo>
                  <a:lnTo>
                    <a:pt x="137342" y="85408"/>
                  </a:lnTo>
                  <a:lnTo>
                    <a:pt x="142000" y="97951"/>
                  </a:lnTo>
                  <a:lnTo>
                    <a:pt x="147399" y="1164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496204" y="4156473"/>
              <a:ext cx="198961" cy="349790"/>
            </a:xfrm>
            <a:custGeom>
              <a:avLst/>
              <a:gdLst/>
              <a:ahLst/>
              <a:cxnLst/>
              <a:rect l="0" t="0" r="0" b="0"/>
              <a:pathLst>
                <a:path w="198961" h="349790">
                  <a:moveTo>
                    <a:pt x="126342" y="107634"/>
                  </a:moveTo>
                  <a:lnTo>
                    <a:pt x="135077" y="104633"/>
                  </a:lnTo>
                  <a:lnTo>
                    <a:pt x="142783" y="101211"/>
                  </a:lnTo>
                  <a:lnTo>
                    <a:pt x="150185" y="97015"/>
                  </a:lnTo>
                  <a:lnTo>
                    <a:pt x="157446" y="92114"/>
                  </a:lnTo>
                  <a:lnTo>
                    <a:pt x="164625" y="86633"/>
                  </a:lnTo>
                  <a:lnTo>
                    <a:pt x="171741" y="80693"/>
                  </a:lnTo>
                  <a:lnTo>
                    <a:pt x="178486" y="74086"/>
                  </a:lnTo>
                  <a:lnTo>
                    <a:pt x="184256" y="66291"/>
                  </a:lnTo>
                  <a:lnTo>
                    <a:pt x="188791" y="57130"/>
                  </a:lnTo>
                  <a:lnTo>
                    <a:pt x="191835" y="47046"/>
                  </a:lnTo>
                  <a:lnTo>
                    <a:pt x="192979" y="36893"/>
                  </a:lnTo>
                  <a:lnTo>
                    <a:pt x="192180" y="27186"/>
                  </a:lnTo>
                  <a:lnTo>
                    <a:pt x="189372" y="18400"/>
                  </a:lnTo>
                  <a:lnTo>
                    <a:pt x="184296" y="11111"/>
                  </a:lnTo>
                  <a:lnTo>
                    <a:pt x="177041" y="5484"/>
                  </a:lnTo>
                  <a:lnTo>
                    <a:pt x="168273" y="1674"/>
                  </a:lnTo>
                  <a:lnTo>
                    <a:pt x="159020" y="0"/>
                  </a:lnTo>
                  <a:lnTo>
                    <a:pt x="149915" y="432"/>
                  </a:lnTo>
                  <a:lnTo>
                    <a:pt x="141197" y="2820"/>
                  </a:lnTo>
                  <a:lnTo>
                    <a:pt x="132889" y="7081"/>
                  </a:lnTo>
                  <a:lnTo>
                    <a:pt x="124942" y="12984"/>
                  </a:lnTo>
                  <a:lnTo>
                    <a:pt x="117606" y="20370"/>
                  </a:lnTo>
                  <a:lnTo>
                    <a:pt x="111423" y="29221"/>
                  </a:lnTo>
                  <a:lnTo>
                    <a:pt x="106603" y="39386"/>
                  </a:lnTo>
                  <a:lnTo>
                    <a:pt x="103365" y="50295"/>
                  </a:lnTo>
                  <a:lnTo>
                    <a:pt x="102090" y="61075"/>
                  </a:lnTo>
                  <a:lnTo>
                    <a:pt x="102796" y="71244"/>
                  </a:lnTo>
                  <a:lnTo>
                    <a:pt x="105371" y="80527"/>
                  </a:lnTo>
                  <a:lnTo>
                    <a:pt x="109757" y="88691"/>
                  </a:lnTo>
                  <a:lnTo>
                    <a:pt x="115738" y="95721"/>
                  </a:lnTo>
                  <a:lnTo>
                    <a:pt x="122835" y="101290"/>
                  </a:lnTo>
                  <a:lnTo>
                    <a:pt x="130428" y="104683"/>
                  </a:lnTo>
                  <a:lnTo>
                    <a:pt x="138117" y="105703"/>
                  </a:lnTo>
                  <a:lnTo>
                    <a:pt x="145564" y="104440"/>
                  </a:lnTo>
                  <a:lnTo>
                    <a:pt x="152412" y="101009"/>
                  </a:lnTo>
                  <a:lnTo>
                    <a:pt x="158534" y="95703"/>
                  </a:lnTo>
                  <a:lnTo>
                    <a:pt x="163984" y="88905"/>
                  </a:lnTo>
                  <a:lnTo>
                    <a:pt x="168887" y="80988"/>
                  </a:lnTo>
                  <a:lnTo>
                    <a:pt x="173382" y="72335"/>
                  </a:lnTo>
                  <a:lnTo>
                    <a:pt x="177795" y="65736"/>
                  </a:lnTo>
                  <a:lnTo>
                    <a:pt x="181870" y="64817"/>
                  </a:lnTo>
                  <a:lnTo>
                    <a:pt x="184757" y="69223"/>
                  </a:lnTo>
                  <a:lnTo>
                    <a:pt x="186578" y="77653"/>
                  </a:lnTo>
                  <a:lnTo>
                    <a:pt x="187860" y="88791"/>
                  </a:lnTo>
                  <a:lnTo>
                    <a:pt x="189185" y="101456"/>
                  </a:lnTo>
                  <a:lnTo>
                    <a:pt x="190852" y="114891"/>
                  </a:lnTo>
                  <a:lnTo>
                    <a:pt x="192766" y="128688"/>
                  </a:lnTo>
                  <a:lnTo>
                    <a:pt x="194581" y="142647"/>
                  </a:lnTo>
                  <a:lnTo>
                    <a:pt x="196091" y="156673"/>
                  </a:lnTo>
                  <a:lnTo>
                    <a:pt x="197252" y="170723"/>
                  </a:lnTo>
                  <a:lnTo>
                    <a:pt x="198105" y="184779"/>
                  </a:lnTo>
                  <a:lnTo>
                    <a:pt x="198708" y="198829"/>
                  </a:lnTo>
                  <a:lnTo>
                    <a:pt x="198960" y="212708"/>
                  </a:lnTo>
                  <a:lnTo>
                    <a:pt x="198604" y="226108"/>
                  </a:lnTo>
                  <a:lnTo>
                    <a:pt x="197546" y="238895"/>
                  </a:lnTo>
                  <a:lnTo>
                    <a:pt x="195683" y="250940"/>
                  </a:lnTo>
                  <a:lnTo>
                    <a:pt x="192829" y="262037"/>
                  </a:lnTo>
                  <a:lnTo>
                    <a:pt x="188972" y="272164"/>
                  </a:lnTo>
                  <a:lnTo>
                    <a:pt x="183924" y="281287"/>
                  </a:lnTo>
                  <a:lnTo>
                    <a:pt x="177254" y="289276"/>
                  </a:lnTo>
                  <a:lnTo>
                    <a:pt x="168880" y="296172"/>
                  </a:lnTo>
                  <a:lnTo>
                    <a:pt x="159173" y="302143"/>
                  </a:lnTo>
                  <a:lnTo>
                    <a:pt x="148748" y="307397"/>
                  </a:lnTo>
                  <a:lnTo>
                    <a:pt x="138031" y="312115"/>
                  </a:lnTo>
                  <a:lnTo>
                    <a:pt x="127074" y="316285"/>
                  </a:lnTo>
                  <a:lnTo>
                    <a:pt x="115660" y="319715"/>
                  </a:lnTo>
                  <a:lnTo>
                    <a:pt x="103692" y="322361"/>
                  </a:lnTo>
                  <a:lnTo>
                    <a:pt x="91366" y="324477"/>
                  </a:lnTo>
                  <a:lnTo>
                    <a:pt x="79085" y="326513"/>
                  </a:lnTo>
                  <a:lnTo>
                    <a:pt x="67085" y="328737"/>
                  </a:lnTo>
                  <a:lnTo>
                    <a:pt x="55489" y="331271"/>
                  </a:lnTo>
                  <a:lnTo>
                    <a:pt x="43042" y="334531"/>
                  </a:lnTo>
                  <a:lnTo>
                    <a:pt x="26420" y="339924"/>
                  </a:lnTo>
                  <a:lnTo>
                    <a:pt x="0" y="3497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748209" y="4106179"/>
              <a:ext cx="131064" cy="200043"/>
            </a:xfrm>
            <a:custGeom>
              <a:avLst/>
              <a:gdLst/>
              <a:ahLst/>
              <a:cxnLst/>
              <a:rect l="0" t="0" r="0" b="0"/>
              <a:pathLst>
                <a:path w="131064" h="200043">
                  <a:moveTo>
                    <a:pt x="105964" y="0"/>
                  </a:moveTo>
                  <a:lnTo>
                    <a:pt x="91429" y="3001"/>
                  </a:lnTo>
                  <a:lnTo>
                    <a:pt x="78798" y="6424"/>
                  </a:lnTo>
                  <a:lnTo>
                    <a:pt x="66899" y="10620"/>
                  </a:lnTo>
                  <a:lnTo>
                    <a:pt x="55589" y="15520"/>
                  </a:lnTo>
                  <a:lnTo>
                    <a:pt x="45045" y="21002"/>
                  </a:lnTo>
                  <a:lnTo>
                    <a:pt x="35316" y="26936"/>
                  </a:lnTo>
                  <a:lnTo>
                    <a:pt x="26472" y="33371"/>
                  </a:lnTo>
                  <a:lnTo>
                    <a:pt x="18675" y="40517"/>
                  </a:lnTo>
                  <a:lnTo>
                    <a:pt x="11920" y="48435"/>
                  </a:lnTo>
                  <a:lnTo>
                    <a:pt x="6383" y="57040"/>
                  </a:lnTo>
                  <a:lnTo>
                    <a:pt x="2487" y="66193"/>
                  </a:lnTo>
                  <a:lnTo>
                    <a:pt x="320" y="75740"/>
                  </a:lnTo>
                  <a:lnTo>
                    <a:pt x="0" y="84913"/>
                  </a:lnTo>
                  <a:lnTo>
                    <a:pt x="1830" y="92394"/>
                  </a:lnTo>
                  <a:lnTo>
                    <a:pt x="5767" y="97602"/>
                  </a:lnTo>
                  <a:lnTo>
                    <a:pt x="11494" y="100620"/>
                  </a:lnTo>
                  <a:lnTo>
                    <a:pt x="18617" y="101823"/>
                  </a:lnTo>
                  <a:lnTo>
                    <a:pt x="26774" y="101642"/>
                  </a:lnTo>
                  <a:lnTo>
                    <a:pt x="35672" y="100780"/>
                  </a:lnTo>
                  <a:lnTo>
                    <a:pt x="45089" y="100145"/>
                  </a:lnTo>
                  <a:lnTo>
                    <a:pt x="54864" y="100215"/>
                  </a:lnTo>
                  <a:lnTo>
                    <a:pt x="64885" y="101083"/>
                  </a:lnTo>
                  <a:lnTo>
                    <a:pt x="75071" y="102656"/>
                  </a:lnTo>
                  <a:lnTo>
                    <a:pt x="85366" y="104791"/>
                  </a:lnTo>
                  <a:lnTo>
                    <a:pt x="95568" y="107512"/>
                  </a:lnTo>
                  <a:lnTo>
                    <a:pt x="105345" y="111007"/>
                  </a:lnTo>
                  <a:lnTo>
                    <a:pt x="114533" y="115323"/>
                  </a:lnTo>
                  <a:lnTo>
                    <a:pt x="122499" y="120524"/>
                  </a:lnTo>
                  <a:lnTo>
                    <a:pt x="128107" y="126771"/>
                  </a:lnTo>
                  <a:lnTo>
                    <a:pt x="130942" y="134046"/>
                  </a:lnTo>
                  <a:lnTo>
                    <a:pt x="131063" y="142033"/>
                  </a:lnTo>
                  <a:lnTo>
                    <a:pt x="128644" y="150233"/>
                  </a:lnTo>
                  <a:lnTo>
                    <a:pt x="124050" y="158328"/>
                  </a:lnTo>
                  <a:lnTo>
                    <a:pt x="117580" y="165880"/>
                  </a:lnTo>
                  <a:lnTo>
                    <a:pt x="109359" y="172267"/>
                  </a:lnTo>
                  <a:lnTo>
                    <a:pt x="99619" y="177265"/>
                  </a:lnTo>
                  <a:lnTo>
                    <a:pt x="88830" y="181146"/>
                  </a:lnTo>
                  <a:lnTo>
                    <a:pt x="77597" y="184456"/>
                  </a:lnTo>
                  <a:lnTo>
                    <a:pt x="66316" y="187574"/>
                  </a:lnTo>
                  <a:lnTo>
                    <a:pt x="55604" y="190530"/>
                  </a:lnTo>
                  <a:lnTo>
                    <a:pt x="45336" y="193384"/>
                  </a:lnTo>
                  <a:lnTo>
                    <a:pt x="34618" y="196393"/>
                  </a:lnTo>
                  <a:lnTo>
                    <a:pt x="21736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179365" y="3895609"/>
              <a:ext cx="11721" cy="389556"/>
            </a:xfrm>
            <a:custGeom>
              <a:avLst/>
              <a:gdLst/>
              <a:ahLst/>
              <a:cxnLst/>
              <a:rect l="0" t="0" r="0" b="0"/>
              <a:pathLst>
                <a:path w="11721" h="389556">
                  <a:moveTo>
                    <a:pt x="11720" y="0"/>
                  </a:moveTo>
                  <a:lnTo>
                    <a:pt x="6054" y="11802"/>
                  </a:lnTo>
                  <a:lnTo>
                    <a:pt x="2410" y="23572"/>
                  </a:lnTo>
                  <a:lnTo>
                    <a:pt x="501" y="36476"/>
                  </a:lnTo>
                  <a:lnTo>
                    <a:pt x="0" y="50842"/>
                  </a:lnTo>
                  <a:lnTo>
                    <a:pt x="619" y="67115"/>
                  </a:lnTo>
                  <a:lnTo>
                    <a:pt x="2081" y="85327"/>
                  </a:lnTo>
                  <a:lnTo>
                    <a:pt x="3830" y="104562"/>
                  </a:lnTo>
                  <a:lnTo>
                    <a:pt x="5072" y="123234"/>
                  </a:lnTo>
                  <a:lnTo>
                    <a:pt x="5419" y="140502"/>
                  </a:lnTo>
                  <a:lnTo>
                    <a:pt x="5003" y="156870"/>
                  </a:lnTo>
                  <a:lnTo>
                    <a:pt x="4266" y="173761"/>
                  </a:lnTo>
                  <a:lnTo>
                    <a:pt x="3519" y="191973"/>
                  </a:lnTo>
                  <a:lnTo>
                    <a:pt x="3054" y="211327"/>
                  </a:lnTo>
                  <a:lnTo>
                    <a:pt x="3208" y="231031"/>
                  </a:lnTo>
                  <a:lnTo>
                    <a:pt x="4094" y="250551"/>
                  </a:lnTo>
                  <a:lnTo>
                    <a:pt x="5487" y="269524"/>
                  </a:lnTo>
                  <a:lnTo>
                    <a:pt x="6954" y="287630"/>
                  </a:lnTo>
                  <a:lnTo>
                    <a:pt x="8232" y="304791"/>
                  </a:lnTo>
                  <a:lnTo>
                    <a:pt x="9242" y="320897"/>
                  </a:lnTo>
                  <a:lnTo>
                    <a:pt x="10102" y="337496"/>
                  </a:lnTo>
                  <a:lnTo>
                    <a:pt x="10886" y="358280"/>
                  </a:lnTo>
                  <a:lnTo>
                    <a:pt x="11720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085800" y="4075647"/>
              <a:ext cx="168457" cy="20005"/>
            </a:xfrm>
            <a:custGeom>
              <a:avLst/>
              <a:gdLst/>
              <a:ahLst/>
              <a:cxnLst/>
              <a:rect l="0" t="0" r="0" b="0"/>
              <a:pathLst>
                <a:path w="168457" h="20005">
                  <a:moveTo>
                    <a:pt x="168456" y="9475"/>
                  </a:moveTo>
                  <a:lnTo>
                    <a:pt x="159588" y="6609"/>
                  </a:lnTo>
                  <a:lnTo>
                    <a:pt x="150601" y="4466"/>
                  </a:lnTo>
                  <a:lnTo>
                    <a:pt x="140605" y="2863"/>
                  </a:lnTo>
                  <a:lnTo>
                    <a:pt x="129625" y="1683"/>
                  </a:lnTo>
                  <a:lnTo>
                    <a:pt x="117813" y="834"/>
                  </a:lnTo>
                  <a:lnTo>
                    <a:pt x="105359" y="242"/>
                  </a:lnTo>
                  <a:lnTo>
                    <a:pt x="92594" y="0"/>
                  </a:lnTo>
                  <a:lnTo>
                    <a:pt x="79962" y="364"/>
                  </a:lnTo>
                  <a:lnTo>
                    <a:pt x="67698" y="1424"/>
                  </a:lnTo>
                  <a:lnTo>
                    <a:pt x="55911" y="3156"/>
                  </a:lnTo>
                  <a:lnTo>
                    <a:pt x="43309" y="5782"/>
                  </a:lnTo>
                  <a:lnTo>
                    <a:pt x="26554" y="10650"/>
                  </a:lnTo>
                  <a:lnTo>
                    <a:pt x="0" y="200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270701" y="3874553"/>
              <a:ext cx="141484" cy="389555"/>
            </a:xfrm>
            <a:custGeom>
              <a:avLst/>
              <a:gdLst/>
              <a:ahLst/>
              <a:cxnLst/>
              <a:rect l="0" t="0" r="0" b="0"/>
              <a:pathLst>
                <a:path w="141484" h="389555">
                  <a:moveTo>
                    <a:pt x="4612" y="0"/>
                  </a:moveTo>
                  <a:lnTo>
                    <a:pt x="1813" y="8868"/>
                  </a:lnTo>
                  <a:lnTo>
                    <a:pt x="310" y="17855"/>
                  </a:lnTo>
                  <a:lnTo>
                    <a:pt x="0" y="27855"/>
                  </a:lnTo>
                  <a:lnTo>
                    <a:pt x="506" y="39008"/>
                  </a:lnTo>
                  <a:lnTo>
                    <a:pt x="1326" y="51468"/>
                  </a:lnTo>
                  <a:lnTo>
                    <a:pt x="2146" y="65184"/>
                  </a:lnTo>
                  <a:lnTo>
                    <a:pt x="3003" y="80120"/>
                  </a:lnTo>
                  <a:lnTo>
                    <a:pt x="4178" y="96346"/>
                  </a:lnTo>
                  <a:lnTo>
                    <a:pt x="5812" y="113772"/>
                  </a:lnTo>
                  <a:lnTo>
                    <a:pt x="7739" y="132031"/>
                  </a:lnTo>
                  <a:lnTo>
                    <a:pt x="9579" y="150586"/>
                  </a:lnTo>
                  <a:lnTo>
                    <a:pt x="11114" y="169097"/>
                  </a:lnTo>
                  <a:lnTo>
                    <a:pt x="12296" y="187272"/>
                  </a:lnTo>
                  <a:lnTo>
                    <a:pt x="13166" y="204783"/>
                  </a:lnTo>
                  <a:lnTo>
                    <a:pt x="13785" y="221528"/>
                  </a:lnTo>
                  <a:lnTo>
                    <a:pt x="14218" y="237739"/>
                  </a:lnTo>
                  <a:lnTo>
                    <a:pt x="14516" y="253859"/>
                  </a:lnTo>
                  <a:lnTo>
                    <a:pt x="14724" y="270146"/>
                  </a:lnTo>
                  <a:lnTo>
                    <a:pt x="15035" y="286358"/>
                  </a:lnTo>
                  <a:lnTo>
                    <a:pt x="15776" y="301871"/>
                  </a:lnTo>
                  <a:lnTo>
                    <a:pt x="17084" y="316381"/>
                  </a:lnTo>
                  <a:lnTo>
                    <a:pt x="18606" y="329905"/>
                  </a:lnTo>
                  <a:lnTo>
                    <a:pt x="19633" y="342601"/>
                  </a:lnTo>
                  <a:lnTo>
                    <a:pt x="19779" y="354612"/>
                  </a:lnTo>
                  <a:lnTo>
                    <a:pt x="18257" y="364428"/>
                  </a:lnTo>
                  <a:lnTo>
                    <a:pt x="15116" y="369287"/>
                  </a:lnTo>
                  <a:lnTo>
                    <a:pt x="12110" y="368733"/>
                  </a:lnTo>
                  <a:lnTo>
                    <a:pt x="9803" y="363902"/>
                  </a:lnTo>
                  <a:lnTo>
                    <a:pt x="8155" y="356056"/>
                  </a:lnTo>
                  <a:lnTo>
                    <a:pt x="7012" y="346159"/>
                  </a:lnTo>
                  <a:lnTo>
                    <a:pt x="6239" y="334890"/>
                  </a:lnTo>
                  <a:lnTo>
                    <a:pt x="6054" y="322869"/>
                  </a:lnTo>
                  <a:lnTo>
                    <a:pt x="6992" y="310710"/>
                  </a:lnTo>
                  <a:lnTo>
                    <a:pt x="9259" y="298745"/>
                  </a:lnTo>
                  <a:lnTo>
                    <a:pt x="12748" y="287079"/>
                  </a:lnTo>
                  <a:lnTo>
                    <a:pt x="17233" y="275702"/>
                  </a:lnTo>
                  <a:lnTo>
                    <a:pt x="22476" y="264582"/>
                  </a:lnTo>
                  <a:lnTo>
                    <a:pt x="28437" y="254315"/>
                  </a:lnTo>
                  <a:lnTo>
                    <a:pt x="35262" y="246083"/>
                  </a:lnTo>
                  <a:lnTo>
                    <a:pt x="42958" y="240369"/>
                  </a:lnTo>
                  <a:lnTo>
                    <a:pt x="51243" y="237178"/>
                  </a:lnTo>
                  <a:lnTo>
                    <a:pt x="59649" y="236390"/>
                  </a:lnTo>
                  <a:lnTo>
                    <a:pt x="67895" y="237680"/>
                  </a:lnTo>
                  <a:lnTo>
                    <a:pt x="75890" y="240781"/>
                  </a:lnTo>
                  <a:lnTo>
                    <a:pt x="83639" y="245587"/>
                  </a:lnTo>
                  <a:lnTo>
                    <a:pt x="91179" y="251890"/>
                  </a:lnTo>
                  <a:lnTo>
                    <a:pt x="98395" y="259558"/>
                  </a:lnTo>
                  <a:lnTo>
                    <a:pt x="105021" y="268607"/>
                  </a:lnTo>
                  <a:lnTo>
                    <a:pt x="110963" y="278912"/>
                  </a:lnTo>
                  <a:lnTo>
                    <a:pt x="116276" y="290086"/>
                  </a:lnTo>
                  <a:lnTo>
                    <a:pt x="121079" y="301578"/>
                  </a:lnTo>
                  <a:lnTo>
                    <a:pt x="125492" y="313047"/>
                  </a:lnTo>
                  <a:lnTo>
                    <a:pt x="129469" y="324483"/>
                  </a:lnTo>
                  <a:lnTo>
                    <a:pt x="133193" y="337547"/>
                  </a:lnTo>
                  <a:lnTo>
                    <a:pt x="136992" y="356735"/>
                  </a:lnTo>
                  <a:lnTo>
                    <a:pt x="141483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4" name="Group 153"/>
          <p:cNvGrpSpPr/>
          <p:nvPr/>
        </p:nvGrpSpPr>
        <p:grpSpPr>
          <a:xfrm>
            <a:off x="6437233" y="3937723"/>
            <a:ext cx="1680568" cy="673825"/>
            <a:chOff x="6437233" y="3937723"/>
            <a:chExt cx="1680568" cy="673825"/>
          </a:xfrm>
        </p:grpSpPr>
        <p:sp>
          <p:nvSpPr>
            <p:cNvPr id="141" name="Freeform 140"/>
            <p:cNvSpPr/>
            <p:nvPr/>
          </p:nvSpPr>
          <p:spPr>
            <a:xfrm>
              <a:off x="6437233" y="4140849"/>
              <a:ext cx="153937" cy="151574"/>
            </a:xfrm>
            <a:custGeom>
              <a:avLst/>
              <a:gdLst/>
              <a:ahLst/>
              <a:cxnLst/>
              <a:rect l="0" t="0" r="0" b="0"/>
              <a:pathLst>
                <a:path w="153937" h="151574">
                  <a:moveTo>
                    <a:pt x="111821" y="81144"/>
                  </a:moveTo>
                  <a:lnTo>
                    <a:pt x="108955" y="72276"/>
                  </a:lnTo>
                  <a:lnTo>
                    <a:pt x="106812" y="63289"/>
                  </a:lnTo>
                  <a:lnTo>
                    <a:pt x="105200" y="53303"/>
                  </a:lnTo>
                  <a:lnTo>
                    <a:pt x="103674" y="42668"/>
                  </a:lnTo>
                  <a:lnTo>
                    <a:pt x="101529" y="32153"/>
                  </a:lnTo>
                  <a:lnTo>
                    <a:pt x="98420" y="22214"/>
                  </a:lnTo>
                  <a:lnTo>
                    <a:pt x="94182" y="13446"/>
                  </a:lnTo>
                  <a:lnTo>
                    <a:pt x="88657" y="6704"/>
                  </a:lnTo>
                  <a:lnTo>
                    <a:pt x="81898" y="2258"/>
                  </a:lnTo>
                  <a:lnTo>
                    <a:pt x="74105" y="56"/>
                  </a:lnTo>
                  <a:lnTo>
                    <a:pt x="65511" y="0"/>
                  </a:lnTo>
                  <a:lnTo>
                    <a:pt x="56337" y="1815"/>
                  </a:lnTo>
                  <a:lnTo>
                    <a:pt x="47078" y="5284"/>
                  </a:lnTo>
                  <a:lnTo>
                    <a:pt x="38476" y="10344"/>
                  </a:lnTo>
                  <a:lnTo>
                    <a:pt x="30880" y="16815"/>
                  </a:lnTo>
                  <a:lnTo>
                    <a:pt x="24289" y="24429"/>
                  </a:lnTo>
                  <a:lnTo>
                    <a:pt x="18547" y="32909"/>
                  </a:lnTo>
                  <a:lnTo>
                    <a:pt x="13465" y="42023"/>
                  </a:lnTo>
                  <a:lnTo>
                    <a:pt x="9033" y="51754"/>
                  </a:lnTo>
                  <a:lnTo>
                    <a:pt x="5420" y="62270"/>
                  </a:lnTo>
                  <a:lnTo>
                    <a:pt x="2656" y="73601"/>
                  </a:lnTo>
                  <a:lnTo>
                    <a:pt x="798" y="85482"/>
                  </a:lnTo>
                  <a:lnTo>
                    <a:pt x="0" y="97456"/>
                  </a:lnTo>
                  <a:lnTo>
                    <a:pt x="251" y="109243"/>
                  </a:lnTo>
                  <a:lnTo>
                    <a:pt x="1726" y="120428"/>
                  </a:lnTo>
                  <a:lnTo>
                    <a:pt x="4844" y="130407"/>
                  </a:lnTo>
                  <a:lnTo>
                    <a:pt x="9680" y="138953"/>
                  </a:lnTo>
                  <a:lnTo>
                    <a:pt x="15858" y="145690"/>
                  </a:lnTo>
                  <a:lnTo>
                    <a:pt x="22761" y="149942"/>
                  </a:lnTo>
                  <a:lnTo>
                    <a:pt x="29951" y="151573"/>
                  </a:lnTo>
                  <a:lnTo>
                    <a:pt x="37047" y="150737"/>
                  </a:lnTo>
                  <a:lnTo>
                    <a:pt x="43650" y="147601"/>
                  </a:lnTo>
                  <a:lnTo>
                    <a:pt x="49610" y="142495"/>
                  </a:lnTo>
                  <a:lnTo>
                    <a:pt x="55119" y="135834"/>
                  </a:lnTo>
                  <a:lnTo>
                    <a:pt x="60593" y="128010"/>
                  </a:lnTo>
                  <a:lnTo>
                    <a:pt x="66273" y="119342"/>
                  </a:lnTo>
                  <a:lnTo>
                    <a:pt x="71903" y="109914"/>
                  </a:lnTo>
                  <a:lnTo>
                    <a:pt x="76853" y="99602"/>
                  </a:lnTo>
                  <a:lnTo>
                    <a:pt x="80838" y="88472"/>
                  </a:lnTo>
                  <a:lnTo>
                    <a:pt x="84810" y="79077"/>
                  </a:lnTo>
                  <a:lnTo>
                    <a:pt x="89477" y="75199"/>
                  </a:lnTo>
                  <a:lnTo>
                    <a:pt x="93846" y="76927"/>
                  </a:lnTo>
                  <a:lnTo>
                    <a:pt x="97782" y="82805"/>
                  </a:lnTo>
                  <a:lnTo>
                    <a:pt x="101619" y="91146"/>
                  </a:lnTo>
                  <a:lnTo>
                    <a:pt x="105806" y="100375"/>
                  </a:lnTo>
                  <a:lnTo>
                    <a:pt x="110548" y="109581"/>
                  </a:lnTo>
                  <a:lnTo>
                    <a:pt x="115929" y="117923"/>
                  </a:lnTo>
                  <a:lnTo>
                    <a:pt x="122748" y="125090"/>
                  </a:lnTo>
                  <a:lnTo>
                    <a:pt x="133844" y="130579"/>
                  </a:lnTo>
                  <a:lnTo>
                    <a:pt x="153936" y="1337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633282" y="3937723"/>
              <a:ext cx="31587" cy="379027"/>
            </a:xfrm>
            <a:custGeom>
              <a:avLst/>
              <a:gdLst/>
              <a:ahLst/>
              <a:cxnLst/>
              <a:rect l="0" t="0" r="0" b="0"/>
              <a:pathLst>
                <a:path w="31587" h="379027">
                  <a:moveTo>
                    <a:pt x="0" y="0"/>
                  </a:moveTo>
                  <a:lnTo>
                    <a:pt x="2867" y="14737"/>
                  </a:lnTo>
                  <a:lnTo>
                    <a:pt x="5009" y="29288"/>
                  </a:lnTo>
                  <a:lnTo>
                    <a:pt x="6613" y="45073"/>
                  </a:lnTo>
                  <a:lnTo>
                    <a:pt x="7793" y="61789"/>
                  </a:lnTo>
                  <a:lnTo>
                    <a:pt x="8642" y="78634"/>
                  </a:lnTo>
                  <a:lnTo>
                    <a:pt x="9239" y="95127"/>
                  </a:lnTo>
                  <a:lnTo>
                    <a:pt x="9654" y="111608"/>
                  </a:lnTo>
                  <a:lnTo>
                    <a:pt x="9938" y="129024"/>
                  </a:lnTo>
                  <a:lnTo>
                    <a:pt x="10135" y="147833"/>
                  </a:lnTo>
                  <a:lnTo>
                    <a:pt x="10439" y="167379"/>
                  </a:lnTo>
                  <a:lnTo>
                    <a:pt x="11176" y="186213"/>
                  </a:lnTo>
                  <a:lnTo>
                    <a:pt x="12484" y="203562"/>
                  </a:lnTo>
                  <a:lnTo>
                    <a:pt x="14176" y="219804"/>
                  </a:lnTo>
                  <a:lnTo>
                    <a:pt x="15850" y="236071"/>
                  </a:lnTo>
                  <a:lnTo>
                    <a:pt x="17275" y="253044"/>
                  </a:lnTo>
                  <a:lnTo>
                    <a:pt x="18552" y="270581"/>
                  </a:lnTo>
                  <a:lnTo>
                    <a:pt x="20017" y="287993"/>
                  </a:lnTo>
                  <a:lnTo>
                    <a:pt x="21849" y="304850"/>
                  </a:lnTo>
                  <a:lnTo>
                    <a:pt x="23920" y="320644"/>
                  </a:lnTo>
                  <a:lnTo>
                    <a:pt x="26074" y="336299"/>
                  </a:lnTo>
                  <a:lnTo>
                    <a:pt x="28502" y="354304"/>
                  </a:lnTo>
                  <a:lnTo>
                    <a:pt x="31586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517468" y="4069981"/>
              <a:ext cx="242157" cy="25671"/>
            </a:xfrm>
            <a:custGeom>
              <a:avLst/>
              <a:gdLst/>
              <a:ahLst/>
              <a:cxnLst/>
              <a:rect l="0" t="0" r="0" b="0"/>
              <a:pathLst>
                <a:path w="242157" h="25671">
                  <a:moveTo>
                    <a:pt x="242156" y="4613"/>
                  </a:moveTo>
                  <a:lnTo>
                    <a:pt x="233220" y="1813"/>
                  </a:lnTo>
                  <a:lnTo>
                    <a:pt x="223593" y="311"/>
                  </a:lnTo>
                  <a:lnTo>
                    <a:pt x="212301" y="0"/>
                  </a:lnTo>
                  <a:lnTo>
                    <a:pt x="199461" y="506"/>
                  </a:lnTo>
                  <a:lnTo>
                    <a:pt x="185332" y="1326"/>
                  </a:lnTo>
                  <a:lnTo>
                    <a:pt x="170207" y="2147"/>
                  </a:lnTo>
                  <a:lnTo>
                    <a:pt x="154346" y="3003"/>
                  </a:lnTo>
                  <a:lnTo>
                    <a:pt x="137958" y="4178"/>
                  </a:lnTo>
                  <a:lnTo>
                    <a:pt x="121212" y="5817"/>
                  </a:lnTo>
                  <a:lnTo>
                    <a:pt x="104544" y="7918"/>
                  </a:lnTo>
                  <a:lnTo>
                    <a:pt x="88654" y="10406"/>
                  </a:lnTo>
                  <a:lnTo>
                    <a:pt x="73861" y="13189"/>
                  </a:lnTo>
                  <a:lnTo>
                    <a:pt x="60198" y="16036"/>
                  </a:lnTo>
                  <a:lnTo>
                    <a:pt x="46052" y="18861"/>
                  </a:lnTo>
                  <a:lnTo>
                    <a:pt x="27945" y="21913"/>
                  </a:lnTo>
                  <a:lnTo>
                    <a:pt x="0" y="256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854380" y="4126655"/>
              <a:ext cx="218179" cy="484893"/>
            </a:xfrm>
            <a:custGeom>
              <a:avLst/>
              <a:gdLst/>
              <a:ahLst/>
              <a:cxnLst/>
              <a:rect l="0" t="0" r="0" b="0"/>
              <a:pathLst>
                <a:path w="218179" h="484893">
                  <a:moveTo>
                    <a:pt x="210570" y="95338"/>
                  </a:moveTo>
                  <a:lnTo>
                    <a:pt x="210436" y="83670"/>
                  </a:lnTo>
                  <a:lnTo>
                    <a:pt x="209156" y="73181"/>
                  </a:lnTo>
                  <a:lnTo>
                    <a:pt x="206562" y="62884"/>
                  </a:lnTo>
                  <a:lnTo>
                    <a:pt x="202842" y="52755"/>
                  </a:lnTo>
                  <a:lnTo>
                    <a:pt x="198210" y="43060"/>
                  </a:lnTo>
                  <a:lnTo>
                    <a:pt x="192868" y="33928"/>
                  </a:lnTo>
                  <a:lnTo>
                    <a:pt x="186675" y="25498"/>
                  </a:lnTo>
                  <a:lnTo>
                    <a:pt x="179165" y="17985"/>
                  </a:lnTo>
                  <a:lnTo>
                    <a:pt x="170192" y="11424"/>
                  </a:lnTo>
                  <a:lnTo>
                    <a:pt x="160067" y="6018"/>
                  </a:lnTo>
                  <a:lnTo>
                    <a:pt x="149352" y="2210"/>
                  </a:lnTo>
                  <a:lnTo>
                    <a:pt x="138447" y="107"/>
                  </a:lnTo>
                  <a:lnTo>
                    <a:pt x="127703" y="0"/>
                  </a:lnTo>
                  <a:lnTo>
                    <a:pt x="117495" y="2505"/>
                  </a:lnTo>
                  <a:lnTo>
                    <a:pt x="107968" y="7712"/>
                  </a:lnTo>
                  <a:lnTo>
                    <a:pt x="99080" y="15276"/>
                  </a:lnTo>
                  <a:lnTo>
                    <a:pt x="90716" y="24704"/>
                  </a:lnTo>
                  <a:lnTo>
                    <a:pt x="82761" y="35527"/>
                  </a:lnTo>
                  <a:lnTo>
                    <a:pt x="75434" y="47520"/>
                  </a:lnTo>
                  <a:lnTo>
                    <a:pt x="69263" y="60691"/>
                  </a:lnTo>
                  <a:lnTo>
                    <a:pt x="64455" y="74946"/>
                  </a:lnTo>
                  <a:lnTo>
                    <a:pt x="61228" y="89771"/>
                  </a:lnTo>
                  <a:lnTo>
                    <a:pt x="59959" y="104342"/>
                  </a:lnTo>
                  <a:lnTo>
                    <a:pt x="60666" y="118212"/>
                  </a:lnTo>
                  <a:lnTo>
                    <a:pt x="63071" y="131135"/>
                  </a:lnTo>
                  <a:lnTo>
                    <a:pt x="66813" y="142896"/>
                  </a:lnTo>
                  <a:lnTo>
                    <a:pt x="71551" y="153490"/>
                  </a:lnTo>
                  <a:lnTo>
                    <a:pt x="77169" y="162435"/>
                  </a:lnTo>
                  <a:lnTo>
                    <a:pt x="83763" y="168716"/>
                  </a:lnTo>
                  <a:lnTo>
                    <a:pt x="91303" y="172015"/>
                  </a:lnTo>
                  <a:lnTo>
                    <a:pt x="99483" y="172620"/>
                  </a:lnTo>
                  <a:lnTo>
                    <a:pt x="107819" y="171059"/>
                  </a:lnTo>
                  <a:lnTo>
                    <a:pt x="116020" y="167860"/>
                  </a:lnTo>
                  <a:lnTo>
                    <a:pt x="123984" y="163310"/>
                  </a:lnTo>
                  <a:lnTo>
                    <a:pt x="131712" y="157449"/>
                  </a:lnTo>
                  <a:lnTo>
                    <a:pt x="139243" y="150403"/>
                  </a:lnTo>
                  <a:lnTo>
                    <a:pt x="146622" y="142387"/>
                  </a:lnTo>
                  <a:lnTo>
                    <a:pt x="153891" y="133629"/>
                  </a:lnTo>
                  <a:lnTo>
                    <a:pt x="161084" y="124373"/>
                  </a:lnTo>
                  <a:lnTo>
                    <a:pt x="168314" y="116378"/>
                  </a:lnTo>
                  <a:lnTo>
                    <a:pt x="174946" y="112503"/>
                  </a:lnTo>
                  <a:lnTo>
                    <a:pt x="180033" y="113404"/>
                  </a:lnTo>
                  <a:lnTo>
                    <a:pt x="183997" y="118242"/>
                  </a:lnTo>
                  <a:lnTo>
                    <a:pt x="187427" y="125972"/>
                  </a:lnTo>
                  <a:lnTo>
                    <a:pt x="190677" y="135894"/>
                  </a:lnTo>
                  <a:lnTo>
                    <a:pt x="193906" y="147684"/>
                  </a:lnTo>
                  <a:lnTo>
                    <a:pt x="197168" y="161022"/>
                  </a:lnTo>
                  <a:lnTo>
                    <a:pt x="200318" y="175405"/>
                  </a:lnTo>
                  <a:lnTo>
                    <a:pt x="203041" y="190215"/>
                  </a:lnTo>
                  <a:lnTo>
                    <a:pt x="205203" y="205070"/>
                  </a:lnTo>
                  <a:lnTo>
                    <a:pt x="206991" y="219809"/>
                  </a:lnTo>
                  <a:lnTo>
                    <a:pt x="208805" y="234393"/>
                  </a:lnTo>
                  <a:lnTo>
                    <a:pt x="210874" y="248834"/>
                  </a:lnTo>
                  <a:lnTo>
                    <a:pt x="213097" y="263160"/>
                  </a:lnTo>
                  <a:lnTo>
                    <a:pt x="215135" y="277400"/>
                  </a:lnTo>
                  <a:lnTo>
                    <a:pt x="216799" y="291582"/>
                  </a:lnTo>
                  <a:lnTo>
                    <a:pt x="217899" y="305888"/>
                  </a:lnTo>
                  <a:lnTo>
                    <a:pt x="218178" y="320639"/>
                  </a:lnTo>
                  <a:lnTo>
                    <a:pt x="217580" y="335960"/>
                  </a:lnTo>
                  <a:lnTo>
                    <a:pt x="216041" y="351334"/>
                  </a:lnTo>
                  <a:lnTo>
                    <a:pt x="213411" y="365744"/>
                  </a:lnTo>
                  <a:lnTo>
                    <a:pt x="209715" y="378690"/>
                  </a:lnTo>
                  <a:lnTo>
                    <a:pt x="204944" y="390180"/>
                  </a:lnTo>
                  <a:lnTo>
                    <a:pt x="198993" y="400439"/>
                  </a:lnTo>
                  <a:lnTo>
                    <a:pt x="191915" y="409742"/>
                  </a:lnTo>
                  <a:lnTo>
                    <a:pt x="183892" y="418178"/>
                  </a:lnTo>
                  <a:lnTo>
                    <a:pt x="175137" y="425640"/>
                  </a:lnTo>
                  <a:lnTo>
                    <a:pt x="165837" y="432149"/>
                  </a:lnTo>
                  <a:lnTo>
                    <a:pt x="155982" y="437845"/>
                  </a:lnTo>
                  <a:lnTo>
                    <a:pt x="145383" y="442907"/>
                  </a:lnTo>
                  <a:lnTo>
                    <a:pt x="133992" y="447498"/>
                  </a:lnTo>
                  <a:lnTo>
                    <a:pt x="121902" y="451751"/>
                  </a:lnTo>
                  <a:lnTo>
                    <a:pt x="109254" y="455768"/>
                  </a:lnTo>
                  <a:lnTo>
                    <a:pt x="96193" y="459622"/>
                  </a:lnTo>
                  <a:lnTo>
                    <a:pt x="82999" y="463363"/>
                  </a:lnTo>
                  <a:lnTo>
                    <a:pt x="70067" y="467028"/>
                  </a:lnTo>
                  <a:lnTo>
                    <a:pt x="57603" y="470638"/>
                  </a:lnTo>
                  <a:lnTo>
                    <a:pt x="45878" y="474057"/>
                  </a:lnTo>
                  <a:lnTo>
                    <a:pt x="34067" y="477337"/>
                  </a:lnTo>
                  <a:lnTo>
                    <a:pt x="20020" y="480766"/>
                  </a:lnTo>
                  <a:lnTo>
                    <a:pt x="0" y="4848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7052729" y="4123032"/>
              <a:ext cx="148664" cy="195969"/>
            </a:xfrm>
            <a:custGeom>
              <a:avLst/>
              <a:gdLst/>
              <a:ahLst/>
              <a:cxnLst/>
              <a:rect l="0" t="0" r="0" b="0"/>
              <a:pathLst>
                <a:path w="148664" h="195969">
                  <a:moveTo>
                    <a:pt x="12221" y="67375"/>
                  </a:moveTo>
                  <a:lnTo>
                    <a:pt x="18156" y="73176"/>
                  </a:lnTo>
                  <a:lnTo>
                    <a:pt x="24361" y="78100"/>
                  </a:lnTo>
                  <a:lnTo>
                    <a:pt x="31465" y="82598"/>
                  </a:lnTo>
                  <a:lnTo>
                    <a:pt x="39752" y="86646"/>
                  </a:lnTo>
                  <a:lnTo>
                    <a:pt x="49695" y="90012"/>
                  </a:lnTo>
                  <a:lnTo>
                    <a:pt x="61387" y="92615"/>
                  </a:lnTo>
                  <a:lnTo>
                    <a:pt x="74291" y="94369"/>
                  </a:lnTo>
                  <a:lnTo>
                    <a:pt x="87477" y="95100"/>
                  </a:lnTo>
                  <a:lnTo>
                    <a:pt x="100366" y="94799"/>
                  </a:lnTo>
                  <a:lnTo>
                    <a:pt x="112440" y="93123"/>
                  </a:lnTo>
                  <a:lnTo>
                    <a:pt x="123089" y="89337"/>
                  </a:lnTo>
                  <a:lnTo>
                    <a:pt x="132124" y="83236"/>
                  </a:lnTo>
                  <a:lnTo>
                    <a:pt x="139376" y="75223"/>
                  </a:lnTo>
                  <a:lnTo>
                    <a:pt x="144513" y="66018"/>
                  </a:lnTo>
                  <a:lnTo>
                    <a:pt x="147562" y="56169"/>
                  </a:lnTo>
                  <a:lnTo>
                    <a:pt x="148663" y="46152"/>
                  </a:lnTo>
                  <a:lnTo>
                    <a:pt x="147898" y="36442"/>
                  </a:lnTo>
                  <a:lnTo>
                    <a:pt x="145490" y="27261"/>
                  </a:lnTo>
                  <a:lnTo>
                    <a:pt x="141434" y="18946"/>
                  </a:lnTo>
                  <a:lnTo>
                    <a:pt x="135440" y="12033"/>
                  </a:lnTo>
                  <a:lnTo>
                    <a:pt x="127520" y="6683"/>
                  </a:lnTo>
                  <a:lnTo>
                    <a:pt x="117948" y="2902"/>
                  </a:lnTo>
                  <a:lnTo>
                    <a:pt x="107082" y="723"/>
                  </a:lnTo>
                  <a:lnTo>
                    <a:pt x="95259" y="0"/>
                  </a:lnTo>
                  <a:lnTo>
                    <a:pt x="82916" y="631"/>
                  </a:lnTo>
                  <a:lnTo>
                    <a:pt x="70564" y="2640"/>
                  </a:lnTo>
                  <a:lnTo>
                    <a:pt x="58492" y="5919"/>
                  </a:lnTo>
                  <a:lnTo>
                    <a:pt x="47100" y="10407"/>
                  </a:lnTo>
                  <a:lnTo>
                    <a:pt x="36975" y="16168"/>
                  </a:lnTo>
                  <a:lnTo>
                    <a:pt x="28313" y="23122"/>
                  </a:lnTo>
                  <a:lnTo>
                    <a:pt x="20988" y="31232"/>
                  </a:lnTo>
                  <a:lnTo>
                    <a:pt x="14744" y="40578"/>
                  </a:lnTo>
                  <a:lnTo>
                    <a:pt x="9325" y="51093"/>
                  </a:lnTo>
                  <a:lnTo>
                    <a:pt x="4836" y="62748"/>
                  </a:lnTo>
                  <a:lnTo>
                    <a:pt x="1716" y="75627"/>
                  </a:lnTo>
                  <a:lnTo>
                    <a:pt x="101" y="89653"/>
                  </a:lnTo>
                  <a:lnTo>
                    <a:pt x="0" y="104309"/>
                  </a:lnTo>
                  <a:lnTo>
                    <a:pt x="1452" y="118759"/>
                  </a:lnTo>
                  <a:lnTo>
                    <a:pt x="4319" y="132545"/>
                  </a:lnTo>
                  <a:lnTo>
                    <a:pt x="8346" y="145409"/>
                  </a:lnTo>
                  <a:lnTo>
                    <a:pt x="13257" y="157130"/>
                  </a:lnTo>
                  <a:lnTo>
                    <a:pt x="18824" y="167706"/>
                  </a:lnTo>
                  <a:lnTo>
                    <a:pt x="25188" y="176979"/>
                  </a:lnTo>
                  <a:lnTo>
                    <a:pt x="32823" y="184545"/>
                  </a:lnTo>
                  <a:lnTo>
                    <a:pt x="41883" y="190332"/>
                  </a:lnTo>
                  <a:lnTo>
                    <a:pt x="52070" y="194237"/>
                  </a:lnTo>
                  <a:lnTo>
                    <a:pt x="62825" y="195968"/>
                  </a:lnTo>
                  <a:lnTo>
                    <a:pt x="73757" y="195581"/>
                  </a:lnTo>
                  <a:lnTo>
                    <a:pt x="84618" y="193517"/>
                  </a:lnTo>
                  <a:lnTo>
                    <a:pt x="96479" y="190118"/>
                  </a:lnTo>
                  <a:lnTo>
                    <a:pt x="112617" y="183970"/>
                  </a:lnTo>
                  <a:lnTo>
                    <a:pt x="138563" y="1726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224259" y="4141668"/>
              <a:ext cx="124962" cy="175082"/>
            </a:xfrm>
            <a:custGeom>
              <a:avLst/>
              <a:gdLst/>
              <a:ahLst/>
              <a:cxnLst/>
              <a:rect l="0" t="0" r="0" b="0"/>
              <a:pathLst>
                <a:path w="124962" h="175082">
                  <a:moveTo>
                    <a:pt x="9148" y="48739"/>
                  </a:moveTo>
                  <a:lnTo>
                    <a:pt x="6281" y="60475"/>
                  </a:lnTo>
                  <a:lnTo>
                    <a:pt x="4139" y="71604"/>
                  </a:lnTo>
                  <a:lnTo>
                    <a:pt x="2540" y="83198"/>
                  </a:lnTo>
                  <a:lnTo>
                    <a:pt x="1533" y="95186"/>
                  </a:lnTo>
                  <a:lnTo>
                    <a:pt x="1332" y="107197"/>
                  </a:lnTo>
                  <a:lnTo>
                    <a:pt x="1988" y="119000"/>
                  </a:lnTo>
                  <a:lnTo>
                    <a:pt x="3399" y="130527"/>
                  </a:lnTo>
                  <a:lnTo>
                    <a:pt x="5412" y="141795"/>
                  </a:lnTo>
                  <a:lnTo>
                    <a:pt x="7848" y="152781"/>
                  </a:lnTo>
                  <a:lnTo>
                    <a:pt x="9676" y="160975"/>
                  </a:lnTo>
                  <a:lnTo>
                    <a:pt x="9763" y="163300"/>
                  </a:lnTo>
                  <a:lnTo>
                    <a:pt x="8535" y="160908"/>
                  </a:lnTo>
                  <a:lnTo>
                    <a:pt x="6645" y="155138"/>
                  </a:lnTo>
                  <a:lnTo>
                    <a:pt x="4712" y="146528"/>
                  </a:lnTo>
                  <a:lnTo>
                    <a:pt x="3057" y="135540"/>
                  </a:lnTo>
                  <a:lnTo>
                    <a:pt x="1765" y="122675"/>
                  </a:lnTo>
                  <a:lnTo>
                    <a:pt x="809" y="108405"/>
                  </a:lnTo>
                  <a:lnTo>
                    <a:pt x="134" y="93130"/>
                  </a:lnTo>
                  <a:lnTo>
                    <a:pt x="0" y="77474"/>
                  </a:lnTo>
                  <a:lnTo>
                    <a:pt x="966" y="62274"/>
                  </a:lnTo>
                  <a:lnTo>
                    <a:pt x="3251" y="47951"/>
                  </a:lnTo>
                  <a:lnTo>
                    <a:pt x="6922" y="34878"/>
                  </a:lnTo>
                  <a:lnTo>
                    <a:pt x="12059" y="23541"/>
                  </a:lnTo>
                  <a:lnTo>
                    <a:pt x="18550" y="14040"/>
                  </a:lnTo>
                  <a:lnTo>
                    <a:pt x="25992" y="6643"/>
                  </a:lnTo>
                  <a:lnTo>
                    <a:pt x="33818" y="1938"/>
                  </a:lnTo>
                  <a:lnTo>
                    <a:pt x="41662" y="0"/>
                  </a:lnTo>
                  <a:lnTo>
                    <a:pt x="49215" y="627"/>
                  </a:lnTo>
                  <a:lnTo>
                    <a:pt x="56133" y="3623"/>
                  </a:lnTo>
                  <a:lnTo>
                    <a:pt x="62307" y="8635"/>
                  </a:lnTo>
                  <a:lnTo>
                    <a:pt x="67961" y="15234"/>
                  </a:lnTo>
                  <a:lnTo>
                    <a:pt x="73533" y="23016"/>
                  </a:lnTo>
                  <a:lnTo>
                    <a:pt x="79284" y="31660"/>
                  </a:lnTo>
                  <a:lnTo>
                    <a:pt x="85132" y="41241"/>
                  </a:lnTo>
                  <a:lnTo>
                    <a:pt x="90758" y="52189"/>
                  </a:lnTo>
                  <a:lnTo>
                    <a:pt x="95984" y="64627"/>
                  </a:lnTo>
                  <a:lnTo>
                    <a:pt x="100629" y="78235"/>
                  </a:lnTo>
                  <a:lnTo>
                    <a:pt x="104444" y="92441"/>
                  </a:lnTo>
                  <a:lnTo>
                    <a:pt x="107381" y="106836"/>
                  </a:lnTo>
                  <a:lnTo>
                    <a:pt x="109740" y="120816"/>
                  </a:lnTo>
                  <a:lnTo>
                    <a:pt x="112415" y="134981"/>
                  </a:lnTo>
                  <a:lnTo>
                    <a:pt x="116758" y="151688"/>
                  </a:lnTo>
                  <a:lnTo>
                    <a:pt x="124961" y="1750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7353642" y="4137485"/>
              <a:ext cx="121921" cy="179910"/>
            </a:xfrm>
            <a:custGeom>
              <a:avLst/>
              <a:gdLst/>
              <a:ahLst/>
              <a:cxnLst/>
              <a:rect l="0" t="0" r="0" b="0"/>
              <a:pathLst>
                <a:path w="121921" h="179910">
                  <a:moveTo>
                    <a:pt x="16635" y="95036"/>
                  </a:moveTo>
                  <a:lnTo>
                    <a:pt x="25502" y="92103"/>
                  </a:lnTo>
                  <a:lnTo>
                    <a:pt x="34490" y="89320"/>
                  </a:lnTo>
                  <a:lnTo>
                    <a:pt x="44481" y="86421"/>
                  </a:lnTo>
                  <a:lnTo>
                    <a:pt x="55289" y="83380"/>
                  </a:lnTo>
                  <a:lnTo>
                    <a:pt x="66451" y="80215"/>
                  </a:lnTo>
                  <a:lnTo>
                    <a:pt x="77647" y="76942"/>
                  </a:lnTo>
                  <a:lnTo>
                    <a:pt x="88414" y="73259"/>
                  </a:lnTo>
                  <a:lnTo>
                    <a:pt x="98102" y="68571"/>
                  </a:lnTo>
                  <a:lnTo>
                    <a:pt x="106448" y="62635"/>
                  </a:lnTo>
                  <a:lnTo>
                    <a:pt x="113048" y="55530"/>
                  </a:lnTo>
                  <a:lnTo>
                    <a:pt x="117208" y="47464"/>
                  </a:lnTo>
                  <a:lnTo>
                    <a:pt x="118777" y="38677"/>
                  </a:lnTo>
                  <a:lnTo>
                    <a:pt x="117899" y="29693"/>
                  </a:lnTo>
                  <a:lnTo>
                    <a:pt x="114734" y="21282"/>
                  </a:lnTo>
                  <a:lnTo>
                    <a:pt x="109610" y="13828"/>
                  </a:lnTo>
                  <a:lnTo>
                    <a:pt x="102936" y="7673"/>
                  </a:lnTo>
                  <a:lnTo>
                    <a:pt x="95104" y="3289"/>
                  </a:lnTo>
                  <a:lnTo>
                    <a:pt x="86439" y="754"/>
                  </a:lnTo>
                  <a:lnTo>
                    <a:pt x="77354" y="0"/>
                  </a:lnTo>
                  <a:lnTo>
                    <a:pt x="68335" y="999"/>
                  </a:lnTo>
                  <a:lnTo>
                    <a:pt x="59642" y="3556"/>
                  </a:lnTo>
                  <a:lnTo>
                    <a:pt x="51330" y="7370"/>
                  </a:lnTo>
                  <a:lnTo>
                    <a:pt x="43362" y="12138"/>
                  </a:lnTo>
                  <a:lnTo>
                    <a:pt x="35669" y="17608"/>
                  </a:lnTo>
                  <a:lnTo>
                    <a:pt x="28350" y="23906"/>
                  </a:lnTo>
                  <a:lnTo>
                    <a:pt x="21654" y="31496"/>
                  </a:lnTo>
                  <a:lnTo>
                    <a:pt x="15670" y="40532"/>
                  </a:lnTo>
                  <a:lnTo>
                    <a:pt x="10498" y="50873"/>
                  </a:lnTo>
                  <a:lnTo>
                    <a:pt x="6321" y="62263"/>
                  </a:lnTo>
                  <a:lnTo>
                    <a:pt x="3148" y="74441"/>
                  </a:lnTo>
                  <a:lnTo>
                    <a:pt x="1000" y="87024"/>
                  </a:lnTo>
                  <a:lnTo>
                    <a:pt x="0" y="99537"/>
                  </a:lnTo>
                  <a:lnTo>
                    <a:pt x="107" y="111723"/>
                  </a:lnTo>
                  <a:lnTo>
                    <a:pt x="1316" y="123359"/>
                  </a:lnTo>
                  <a:lnTo>
                    <a:pt x="3720" y="134182"/>
                  </a:lnTo>
                  <a:lnTo>
                    <a:pt x="7268" y="144124"/>
                  </a:lnTo>
                  <a:lnTo>
                    <a:pt x="11938" y="153124"/>
                  </a:lnTo>
                  <a:lnTo>
                    <a:pt x="17822" y="161031"/>
                  </a:lnTo>
                  <a:lnTo>
                    <a:pt x="24858" y="167862"/>
                  </a:lnTo>
                  <a:lnTo>
                    <a:pt x="33023" y="173451"/>
                  </a:lnTo>
                  <a:lnTo>
                    <a:pt x="42406" y="177383"/>
                  </a:lnTo>
                  <a:lnTo>
                    <a:pt x="52932" y="179573"/>
                  </a:lnTo>
                  <a:lnTo>
                    <a:pt x="64084" y="179909"/>
                  </a:lnTo>
                  <a:lnTo>
                    <a:pt x="75029" y="178091"/>
                  </a:lnTo>
                  <a:lnTo>
                    <a:pt x="85303" y="174175"/>
                  </a:lnTo>
                  <a:lnTo>
                    <a:pt x="94517" y="168945"/>
                  </a:lnTo>
                  <a:lnTo>
                    <a:pt x="103085" y="163208"/>
                  </a:lnTo>
                  <a:lnTo>
                    <a:pt x="111752" y="156462"/>
                  </a:lnTo>
                  <a:lnTo>
                    <a:pt x="121920" y="1476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7507147" y="4116708"/>
              <a:ext cx="126343" cy="168306"/>
            </a:xfrm>
            <a:custGeom>
              <a:avLst/>
              <a:gdLst/>
              <a:ahLst/>
              <a:cxnLst/>
              <a:rect l="0" t="0" r="0" b="0"/>
              <a:pathLst>
                <a:path w="126343" h="168306">
                  <a:moveTo>
                    <a:pt x="0" y="105285"/>
                  </a:moveTo>
                  <a:lnTo>
                    <a:pt x="5800" y="114086"/>
                  </a:lnTo>
                  <a:lnTo>
                    <a:pt x="10725" y="122433"/>
                  </a:lnTo>
                  <a:lnTo>
                    <a:pt x="15227" y="131131"/>
                  </a:lnTo>
                  <a:lnTo>
                    <a:pt x="19449" y="140253"/>
                  </a:lnTo>
                  <a:lnTo>
                    <a:pt x="23463" y="149747"/>
                  </a:lnTo>
                  <a:lnTo>
                    <a:pt x="27300" y="159465"/>
                  </a:lnTo>
                  <a:lnTo>
                    <a:pt x="30158" y="166710"/>
                  </a:lnTo>
                  <a:lnTo>
                    <a:pt x="31026" y="168305"/>
                  </a:lnTo>
                  <a:lnTo>
                    <a:pt x="30293" y="165451"/>
                  </a:lnTo>
                  <a:lnTo>
                    <a:pt x="28520" y="159582"/>
                  </a:lnTo>
                  <a:lnTo>
                    <a:pt x="26102" y="151468"/>
                  </a:lnTo>
                  <a:lnTo>
                    <a:pt x="23291" y="141646"/>
                  </a:lnTo>
                  <a:lnTo>
                    <a:pt x="20398" y="130557"/>
                  </a:lnTo>
                  <a:lnTo>
                    <a:pt x="17824" y="118555"/>
                  </a:lnTo>
                  <a:lnTo>
                    <a:pt x="15765" y="105918"/>
                  </a:lnTo>
                  <a:lnTo>
                    <a:pt x="14548" y="93171"/>
                  </a:lnTo>
                  <a:lnTo>
                    <a:pt x="14713" y="81068"/>
                  </a:lnTo>
                  <a:lnTo>
                    <a:pt x="16424" y="69966"/>
                  </a:lnTo>
                  <a:lnTo>
                    <a:pt x="19692" y="59868"/>
                  </a:lnTo>
                  <a:lnTo>
                    <a:pt x="24552" y="50617"/>
                  </a:lnTo>
                  <a:lnTo>
                    <a:pt x="30861" y="42029"/>
                  </a:lnTo>
                  <a:lnTo>
                    <a:pt x="38521" y="34260"/>
                  </a:lnTo>
                  <a:lnTo>
                    <a:pt x="47556" y="27785"/>
                  </a:lnTo>
                  <a:lnTo>
                    <a:pt x="57846" y="22756"/>
                  </a:lnTo>
                  <a:lnTo>
                    <a:pt x="68937" y="18832"/>
                  </a:lnTo>
                  <a:lnTo>
                    <a:pt x="81439" y="14862"/>
                  </a:lnTo>
                  <a:lnTo>
                    <a:pt x="98678" y="9382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7641356" y="4141014"/>
              <a:ext cx="171119" cy="199658"/>
            </a:xfrm>
            <a:custGeom>
              <a:avLst/>
              <a:gdLst/>
              <a:ahLst/>
              <a:cxnLst/>
              <a:rect l="0" t="0" r="0" b="0"/>
              <a:pathLst>
                <a:path w="171119" h="199658">
                  <a:moveTo>
                    <a:pt x="86890" y="133621"/>
                  </a:moveTo>
                  <a:lnTo>
                    <a:pt x="89824" y="124820"/>
                  </a:lnTo>
                  <a:lnTo>
                    <a:pt x="92606" y="116473"/>
                  </a:lnTo>
                  <a:lnTo>
                    <a:pt x="95496" y="107770"/>
                  </a:lnTo>
                  <a:lnTo>
                    <a:pt x="98191" y="98476"/>
                  </a:lnTo>
                  <a:lnTo>
                    <a:pt x="100060" y="88333"/>
                  </a:lnTo>
                  <a:lnTo>
                    <a:pt x="100813" y="77292"/>
                  </a:lnTo>
                  <a:lnTo>
                    <a:pt x="100328" y="65626"/>
                  </a:lnTo>
                  <a:lnTo>
                    <a:pt x="98477" y="53803"/>
                  </a:lnTo>
                  <a:lnTo>
                    <a:pt x="95336" y="42124"/>
                  </a:lnTo>
                  <a:lnTo>
                    <a:pt x="90955" y="31012"/>
                  </a:lnTo>
                  <a:lnTo>
                    <a:pt x="85274" y="21083"/>
                  </a:lnTo>
                  <a:lnTo>
                    <a:pt x="78386" y="12572"/>
                  </a:lnTo>
                  <a:lnTo>
                    <a:pt x="70661" y="5858"/>
                  </a:lnTo>
                  <a:lnTo>
                    <a:pt x="62639" y="1621"/>
                  </a:lnTo>
                  <a:lnTo>
                    <a:pt x="54657" y="0"/>
                  </a:lnTo>
                  <a:lnTo>
                    <a:pt x="47013" y="843"/>
                  </a:lnTo>
                  <a:lnTo>
                    <a:pt x="40032" y="3984"/>
                  </a:lnTo>
                  <a:lnTo>
                    <a:pt x="33821" y="9097"/>
                  </a:lnTo>
                  <a:lnTo>
                    <a:pt x="28311" y="15933"/>
                  </a:lnTo>
                  <a:lnTo>
                    <a:pt x="23368" y="24408"/>
                  </a:lnTo>
                  <a:lnTo>
                    <a:pt x="18853" y="34321"/>
                  </a:lnTo>
                  <a:lnTo>
                    <a:pt x="14651" y="45228"/>
                  </a:lnTo>
                  <a:lnTo>
                    <a:pt x="10666" y="56541"/>
                  </a:lnTo>
                  <a:lnTo>
                    <a:pt x="6843" y="67893"/>
                  </a:lnTo>
                  <a:lnTo>
                    <a:pt x="3461" y="79295"/>
                  </a:lnTo>
                  <a:lnTo>
                    <a:pt x="1102" y="91016"/>
                  </a:lnTo>
                  <a:lnTo>
                    <a:pt x="0" y="103199"/>
                  </a:lnTo>
                  <a:lnTo>
                    <a:pt x="75" y="115840"/>
                  </a:lnTo>
                  <a:lnTo>
                    <a:pt x="1115" y="128866"/>
                  </a:lnTo>
                  <a:lnTo>
                    <a:pt x="2892" y="142179"/>
                  </a:lnTo>
                  <a:lnTo>
                    <a:pt x="5373" y="155375"/>
                  </a:lnTo>
                  <a:lnTo>
                    <a:pt x="8707" y="167775"/>
                  </a:lnTo>
                  <a:lnTo>
                    <a:pt x="12910" y="179057"/>
                  </a:lnTo>
                  <a:lnTo>
                    <a:pt x="17867" y="188595"/>
                  </a:lnTo>
                  <a:lnTo>
                    <a:pt x="23418" y="195341"/>
                  </a:lnTo>
                  <a:lnTo>
                    <a:pt x="29412" y="198978"/>
                  </a:lnTo>
                  <a:lnTo>
                    <a:pt x="35725" y="199657"/>
                  </a:lnTo>
                  <a:lnTo>
                    <a:pt x="42263" y="197619"/>
                  </a:lnTo>
                  <a:lnTo>
                    <a:pt x="48950" y="193290"/>
                  </a:lnTo>
                  <a:lnTo>
                    <a:pt x="55576" y="187169"/>
                  </a:lnTo>
                  <a:lnTo>
                    <a:pt x="61797" y="179715"/>
                  </a:lnTo>
                  <a:lnTo>
                    <a:pt x="67460" y="171294"/>
                  </a:lnTo>
                  <a:lnTo>
                    <a:pt x="72414" y="161865"/>
                  </a:lnTo>
                  <a:lnTo>
                    <a:pt x="76444" y="151020"/>
                  </a:lnTo>
                  <a:lnTo>
                    <a:pt x="79538" y="138691"/>
                  </a:lnTo>
                  <a:lnTo>
                    <a:pt x="82343" y="126700"/>
                  </a:lnTo>
                  <a:lnTo>
                    <a:pt x="86041" y="119653"/>
                  </a:lnTo>
                  <a:lnTo>
                    <a:pt x="90796" y="119499"/>
                  </a:lnTo>
                  <a:lnTo>
                    <a:pt x="95998" y="123645"/>
                  </a:lnTo>
                  <a:lnTo>
                    <a:pt x="101517" y="130058"/>
                  </a:lnTo>
                  <a:lnTo>
                    <a:pt x="107361" y="137442"/>
                  </a:lnTo>
                  <a:lnTo>
                    <a:pt x="113507" y="145094"/>
                  </a:lnTo>
                  <a:lnTo>
                    <a:pt x="120064" y="152065"/>
                  </a:lnTo>
                  <a:lnTo>
                    <a:pt x="127285" y="157024"/>
                  </a:lnTo>
                  <a:lnTo>
                    <a:pt x="135233" y="159446"/>
                  </a:lnTo>
                  <a:lnTo>
                    <a:pt x="143379" y="159795"/>
                  </a:lnTo>
                  <a:lnTo>
                    <a:pt x="151487" y="159181"/>
                  </a:lnTo>
                  <a:lnTo>
                    <a:pt x="160271" y="157543"/>
                  </a:lnTo>
                  <a:lnTo>
                    <a:pt x="171118" y="1546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7833571" y="3958780"/>
              <a:ext cx="10489" cy="368499"/>
            </a:xfrm>
            <a:custGeom>
              <a:avLst/>
              <a:gdLst/>
              <a:ahLst/>
              <a:cxnLst/>
              <a:rect l="0" t="0" r="0" b="0"/>
              <a:pathLst>
                <a:path w="10489" h="368499">
                  <a:moveTo>
                    <a:pt x="10488" y="0"/>
                  </a:moveTo>
                  <a:lnTo>
                    <a:pt x="7621" y="11802"/>
                  </a:lnTo>
                  <a:lnTo>
                    <a:pt x="5479" y="23572"/>
                  </a:lnTo>
                  <a:lnTo>
                    <a:pt x="3876" y="36476"/>
                  </a:lnTo>
                  <a:lnTo>
                    <a:pt x="2696" y="50842"/>
                  </a:lnTo>
                  <a:lnTo>
                    <a:pt x="1847" y="67116"/>
                  </a:lnTo>
                  <a:lnTo>
                    <a:pt x="1250" y="85340"/>
                  </a:lnTo>
                  <a:lnTo>
                    <a:pt x="835" y="105094"/>
                  </a:lnTo>
                  <a:lnTo>
                    <a:pt x="551" y="125710"/>
                  </a:lnTo>
                  <a:lnTo>
                    <a:pt x="358" y="146720"/>
                  </a:lnTo>
                  <a:lnTo>
                    <a:pt x="227" y="167874"/>
                  </a:lnTo>
                  <a:lnTo>
                    <a:pt x="139" y="189061"/>
                  </a:lnTo>
                  <a:lnTo>
                    <a:pt x="80" y="210228"/>
                  </a:lnTo>
                  <a:lnTo>
                    <a:pt x="39" y="231035"/>
                  </a:lnTo>
                  <a:lnTo>
                    <a:pt x="13" y="250867"/>
                  </a:lnTo>
                  <a:lnTo>
                    <a:pt x="0" y="269465"/>
                  </a:lnTo>
                  <a:lnTo>
                    <a:pt x="161" y="286734"/>
                  </a:lnTo>
                  <a:lnTo>
                    <a:pt x="801" y="302575"/>
                  </a:lnTo>
                  <a:lnTo>
                    <a:pt x="2045" y="317070"/>
                  </a:lnTo>
                  <a:lnTo>
                    <a:pt x="3702" y="330000"/>
                  </a:lnTo>
                  <a:lnTo>
                    <a:pt x="5527" y="342022"/>
                  </a:lnTo>
                  <a:lnTo>
                    <a:pt x="7679" y="354196"/>
                  </a:lnTo>
                  <a:lnTo>
                    <a:pt x="10488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7920614" y="3979837"/>
              <a:ext cx="18203" cy="347442"/>
            </a:xfrm>
            <a:custGeom>
              <a:avLst/>
              <a:gdLst/>
              <a:ahLst/>
              <a:cxnLst/>
              <a:rect l="0" t="0" r="0" b="0"/>
              <a:pathLst>
                <a:path w="18203" h="347442">
                  <a:moveTo>
                    <a:pt x="18202" y="0"/>
                  </a:moveTo>
                  <a:lnTo>
                    <a:pt x="15335" y="8936"/>
                  </a:lnTo>
                  <a:lnTo>
                    <a:pt x="13193" y="18563"/>
                  </a:lnTo>
                  <a:lnTo>
                    <a:pt x="11586" y="29845"/>
                  </a:lnTo>
                  <a:lnTo>
                    <a:pt x="10232" y="42340"/>
                  </a:lnTo>
                  <a:lnTo>
                    <a:pt x="8736" y="55171"/>
                  </a:lnTo>
                  <a:lnTo>
                    <a:pt x="6889" y="67795"/>
                  </a:lnTo>
                  <a:lnTo>
                    <a:pt x="4823" y="80177"/>
                  </a:lnTo>
                  <a:lnTo>
                    <a:pt x="2890" y="92621"/>
                  </a:lnTo>
                  <a:lnTo>
                    <a:pt x="1299" y="105329"/>
                  </a:lnTo>
                  <a:lnTo>
                    <a:pt x="248" y="118675"/>
                  </a:lnTo>
                  <a:lnTo>
                    <a:pt x="0" y="133246"/>
                  </a:lnTo>
                  <a:lnTo>
                    <a:pt x="611" y="149240"/>
                  </a:lnTo>
                  <a:lnTo>
                    <a:pt x="1820" y="166375"/>
                  </a:lnTo>
                  <a:lnTo>
                    <a:pt x="3161" y="184094"/>
                  </a:lnTo>
                  <a:lnTo>
                    <a:pt x="4359" y="202006"/>
                  </a:lnTo>
                  <a:lnTo>
                    <a:pt x="5483" y="219760"/>
                  </a:lnTo>
                  <a:lnTo>
                    <a:pt x="6844" y="236980"/>
                  </a:lnTo>
                  <a:lnTo>
                    <a:pt x="8606" y="253517"/>
                  </a:lnTo>
                  <a:lnTo>
                    <a:pt x="10630" y="269388"/>
                  </a:lnTo>
                  <a:lnTo>
                    <a:pt x="12746" y="286539"/>
                  </a:lnTo>
                  <a:lnTo>
                    <a:pt x="15146" y="309831"/>
                  </a:lnTo>
                  <a:lnTo>
                    <a:pt x="18202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7991458" y="4137765"/>
              <a:ext cx="52644" cy="147400"/>
            </a:xfrm>
            <a:custGeom>
              <a:avLst/>
              <a:gdLst/>
              <a:ahLst/>
              <a:cxnLst/>
              <a:rect l="0" t="0" r="0" b="0"/>
              <a:pathLst>
                <a:path w="52644" h="147400">
                  <a:moveTo>
                    <a:pt x="0" y="0"/>
                  </a:moveTo>
                  <a:lnTo>
                    <a:pt x="2934" y="8802"/>
                  </a:lnTo>
                  <a:lnTo>
                    <a:pt x="5717" y="17148"/>
                  </a:lnTo>
                  <a:lnTo>
                    <a:pt x="8615" y="25851"/>
                  </a:lnTo>
                  <a:lnTo>
                    <a:pt x="11655" y="35145"/>
                  </a:lnTo>
                  <a:lnTo>
                    <a:pt x="14821" y="45288"/>
                  </a:lnTo>
                  <a:lnTo>
                    <a:pt x="18085" y="56329"/>
                  </a:lnTo>
                  <a:lnTo>
                    <a:pt x="21423" y="67996"/>
                  </a:lnTo>
                  <a:lnTo>
                    <a:pt x="24814" y="79818"/>
                  </a:lnTo>
                  <a:lnTo>
                    <a:pt x="28244" y="91497"/>
                  </a:lnTo>
                  <a:lnTo>
                    <a:pt x="31739" y="102676"/>
                  </a:lnTo>
                  <a:lnTo>
                    <a:pt x="35823" y="114052"/>
                  </a:lnTo>
                  <a:lnTo>
                    <a:pt x="41970" y="127736"/>
                  </a:lnTo>
                  <a:lnTo>
                    <a:pt x="52643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7970401" y="4127236"/>
              <a:ext cx="147400" cy="484312"/>
            </a:xfrm>
            <a:custGeom>
              <a:avLst/>
              <a:gdLst/>
              <a:ahLst/>
              <a:cxnLst/>
              <a:rect l="0" t="0" r="0" b="0"/>
              <a:pathLst>
                <a:path w="147400" h="484312">
                  <a:moveTo>
                    <a:pt x="147399" y="0"/>
                  </a:moveTo>
                  <a:lnTo>
                    <a:pt x="141532" y="11736"/>
                  </a:lnTo>
                  <a:lnTo>
                    <a:pt x="135967" y="22864"/>
                  </a:lnTo>
                  <a:lnTo>
                    <a:pt x="130172" y="34458"/>
                  </a:lnTo>
                  <a:lnTo>
                    <a:pt x="124265" y="46447"/>
                  </a:lnTo>
                  <a:lnTo>
                    <a:pt x="118583" y="58458"/>
                  </a:lnTo>
                  <a:lnTo>
                    <a:pt x="113308" y="70262"/>
                  </a:lnTo>
                  <a:lnTo>
                    <a:pt x="108458" y="81787"/>
                  </a:lnTo>
                  <a:lnTo>
                    <a:pt x="103972" y="93056"/>
                  </a:lnTo>
                  <a:lnTo>
                    <a:pt x="99770" y="104115"/>
                  </a:lnTo>
                  <a:lnTo>
                    <a:pt x="95779" y="115015"/>
                  </a:lnTo>
                  <a:lnTo>
                    <a:pt x="91938" y="125802"/>
                  </a:lnTo>
                  <a:lnTo>
                    <a:pt x="88203" y="136506"/>
                  </a:lnTo>
                  <a:lnTo>
                    <a:pt x="84541" y="147154"/>
                  </a:lnTo>
                  <a:lnTo>
                    <a:pt x="80928" y="157763"/>
                  </a:lnTo>
                  <a:lnTo>
                    <a:pt x="77350" y="168346"/>
                  </a:lnTo>
                  <a:lnTo>
                    <a:pt x="73794" y="178911"/>
                  </a:lnTo>
                  <a:lnTo>
                    <a:pt x="70253" y="189464"/>
                  </a:lnTo>
                  <a:lnTo>
                    <a:pt x="66723" y="200013"/>
                  </a:lnTo>
                  <a:lnTo>
                    <a:pt x="63199" y="210726"/>
                  </a:lnTo>
                  <a:lnTo>
                    <a:pt x="59680" y="221910"/>
                  </a:lnTo>
                  <a:lnTo>
                    <a:pt x="56164" y="233692"/>
                  </a:lnTo>
                  <a:lnTo>
                    <a:pt x="52651" y="245876"/>
                  </a:lnTo>
                  <a:lnTo>
                    <a:pt x="49138" y="258056"/>
                  </a:lnTo>
                  <a:lnTo>
                    <a:pt x="45627" y="269993"/>
                  </a:lnTo>
                  <a:lnTo>
                    <a:pt x="42116" y="281788"/>
                  </a:lnTo>
                  <a:lnTo>
                    <a:pt x="38606" y="293773"/>
                  </a:lnTo>
                  <a:lnTo>
                    <a:pt x="35097" y="306129"/>
                  </a:lnTo>
                  <a:lnTo>
                    <a:pt x="31587" y="318715"/>
                  </a:lnTo>
                  <a:lnTo>
                    <a:pt x="28077" y="331172"/>
                  </a:lnTo>
                  <a:lnTo>
                    <a:pt x="24572" y="343303"/>
                  </a:lnTo>
                  <a:lnTo>
                    <a:pt x="21235" y="355400"/>
                  </a:lnTo>
                  <a:lnTo>
                    <a:pt x="18373" y="368121"/>
                  </a:lnTo>
                  <a:lnTo>
                    <a:pt x="16113" y="381788"/>
                  </a:lnTo>
                  <a:lnTo>
                    <a:pt x="14256" y="396239"/>
                  </a:lnTo>
                  <a:lnTo>
                    <a:pt x="12396" y="411019"/>
                  </a:lnTo>
                  <a:lnTo>
                    <a:pt x="10293" y="425797"/>
                  </a:lnTo>
                  <a:lnTo>
                    <a:pt x="8040" y="439837"/>
                  </a:lnTo>
                  <a:lnTo>
                    <a:pt x="5742" y="453306"/>
                  </a:lnTo>
                  <a:lnTo>
                    <a:pt x="3196" y="467381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2" name="Group 161"/>
          <p:cNvGrpSpPr/>
          <p:nvPr/>
        </p:nvGrpSpPr>
        <p:grpSpPr>
          <a:xfrm>
            <a:off x="8467152" y="3895609"/>
            <a:ext cx="1050940" cy="428392"/>
            <a:chOff x="8467152" y="3895609"/>
            <a:chExt cx="1050940" cy="428392"/>
          </a:xfrm>
        </p:grpSpPr>
        <p:sp>
          <p:nvSpPr>
            <p:cNvPr id="155" name="Freeform 154"/>
            <p:cNvSpPr/>
            <p:nvPr/>
          </p:nvSpPr>
          <p:spPr>
            <a:xfrm>
              <a:off x="8467152" y="4065217"/>
              <a:ext cx="134960" cy="228497"/>
            </a:xfrm>
            <a:custGeom>
              <a:avLst/>
              <a:gdLst/>
              <a:ahLst/>
              <a:cxnLst/>
              <a:rect l="0" t="0" r="0" b="0"/>
              <a:pathLst>
                <a:path w="134960" h="228497">
                  <a:moveTo>
                    <a:pt x="134959" y="40962"/>
                  </a:moveTo>
                  <a:lnTo>
                    <a:pt x="131892" y="32229"/>
                  </a:lnTo>
                  <a:lnTo>
                    <a:pt x="127829" y="24522"/>
                  </a:lnTo>
                  <a:lnTo>
                    <a:pt x="122336" y="17133"/>
                  </a:lnTo>
                  <a:lnTo>
                    <a:pt x="115576" y="10390"/>
                  </a:lnTo>
                  <a:lnTo>
                    <a:pt x="107779" y="5157"/>
                  </a:lnTo>
                  <a:lnTo>
                    <a:pt x="99181" y="1791"/>
                  </a:lnTo>
                  <a:lnTo>
                    <a:pt x="89996" y="177"/>
                  </a:lnTo>
                  <a:lnTo>
                    <a:pt x="80390" y="0"/>
                  </a:lnTo>
                  <a:lnTo>
                    <a:pt x="70495" y="922"/>
                  </a:lnTo>
                  <a:lnTo>
                    <a:pt x="60565" y="2809"/>
                  </a:lnTo>
                  <a:lnTo>
                    <a:pt x="50973" y="5738"/>
                  </a:lnTo>
                  <a:lnTo>
                    <a:pt x="41895" y="9669"/>
                  </a:lnTo>
                  <a:lnTo>
                    <a:pt x="33495" y="14612"/>
                  </a:lnTo>
                  <a:lnTo>
                    <a:pt x="25998" y="20686"/>
                  </a:lnTo>
                  <a:lnTo>
                    <a:pt x="19441" y="27858"/>
                  </a:lnTo>
                  <a:lnTo>
                    <a:pt x="13868" y="36286"/>
                  </a:lnTo>
                  <a:lnTo>
                    <a:pt x="9415" y="46378"/>
                  </a:lnTo>
                  <a:lnTo>
                    <a:pt x="6047" y="58203"/>
                  </a:lnTo>
                  <a:lnTo>
                    <a:pt x="3597" y="71380"/>
                  </a:lnTo>
                  <a:lnTo>
                    <a:pt x="1862" y="85289"/>
                  </a:lnTo>
                  <a:lnTo>
                    <a:pt x="659" y="99490"/>
                  </a:lnTo>
                  <a:lnTo>
                    <a:pt x="0" y="113598"/>
                  </a:lnTo>
                  <a:lnTo>
                    <a:pt x="83" y="127217"/>
                  </a:lnTo>
                  <a:lnTo>
                    <a:pt x="958" y="140189"/>
                  </a:lnTo>
                  <a:lnTo>
                    <a:pt x="2696" y="152542"/>
                  </a:lnTo>
                  <a:lnTo>
                    <a:pt x="5468" y="164385"/>
                  </a:lnTo>
                  <a:lnTo>
                    <a:pt x="9261" y="175834"/>
                  </a:lnTo>
                  <a:lnTo>
                    <a:pt x="13927" y="186831"/>
                  </a:lnTo>
                  <a:lnTo>
                    <a:pt x="19275" y="197151"/>
                  </a:lnTo>
                  <a:lnTo>
                    <a:pt x="25140" y="206711"/>
                  </a:lnTo>
                  <a:lnTo>
                    <a:pt x="31703" y="215098"/>
                  </a:lnTo>
                  <a:lnTo>
                    <a:pt x="39473" y="221521"/>
                  </a:lnTo>
                  <a:lnTo>
                    <a:pt x="48623" y="225725"/>
                  </a:lnTo>
                  <a:lnTo>
                    <a:pt x="58870" y="227920"/>
                  </a:lnTo>
                  <a:lnTo>
                    <a:pt x="69667" y="228496"/>
                  </a:lnTo>
                  <a:lnTo>
                    <a:pt x="80623" y="227849"/>
                  </a:lnTo>
                  <a:lnTo>
                    <a:pt x="91298" y="226280"/>
                  </a:lnTo>
                  <a:lnTo>
                    <a:pt x="102274" y="223725"/>
                  </a:lnTo>
                  <a:lnTo>
                    <a:pt x="115624" y="218847"/>
                  </a:lnTo>
                  <a:lnTo>
                    <a:pt x="134959" y="2094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8627005" y="4106296"/>
              <a:ext cx="185677" cy="187543"/>
            </a:xfrm>
            <a:custGeom>
              <a:avLst/>
              <a:gdLst/>
              <a:ahLst/>
              <a:cxnLst/>
              <a:rect l="0" t="0" r="0" b="0"/>
              <a:pathLst>
                <a:path w="185677" h="187543">
                  <a:moveTo>
                    <a:pt x="101449" y="105168"/>
                  </a:moveTo>
                  <a:lnTo>
                    <a:pt x="107182" y="96300"/>
                  </a:lnTo>
                  <a:lnTo>
                    <a:pt x="111467" y="87313"/>
                  </a:lnTo>
                  <a:lnTo>
                    <a:pt x="114662" y="77323"/>
                  </a:lnTo>
                  <a:lnTo>
                    <a:pt x="116679" y="66514"/>
                  </a:lnTo>
                  <a:lnTo>
                    <a:pt x="117079" y="55351"/>
                  </a:lnTo>
                  <a:lnTo>
                    <a:pt x="115763" y="44155"/>
                  </a:lnTo>
                  <a:lnTo>
                    <a:pt x="112768" y="33389"/>
                  </a:lnTo>
                  <a:lnTo>
                    <a:pt x="108095" y="23701"/>
                  </a:lnTo>
                  <a:lnTo>
                    <a:pt x="101916" y="15350"/>
                  </a:lnTo>
                  <a:lnTo>
                    <a:pt x="94516" y="8577"/>
                  </a:lnTo>
                  <a:lnTo>
                    <a:pt x="86187" y="3770"/>
                  </a:lnTo>
                  <a:lnTo>
                    <a:pt x="77185" y="948"/>
                  </a:lnTo>
                  <a:lnTo>
                    <a:pt x="67872" y="0"/>
                  </a:lnTo>
                  <a:lnTo>
                    <a:pt x="58702" y="868"/>
                  </a:lnTo>
                  <a:lnTo>
                    <a:pt x="49911" y="3341"/>
                  </a:lnTo>
                  <a:lnTo>
                    <a:pt x="41703" y="7269"/>
                  </a:lnTo>
                  <a:lnTo>
                    <a:pt x="34336" y="12646"/>
                  </a:lnTo>
                  <a:lnTo>
                    <a:pt x="27863" y="19334"/>
                  </a:lnTo>
                  <a:lnTo>
                    <a:pt x="22175" y="27095"/>
                  </a:lnTo>
                  <a:lnTo>
                    <a:pt x="17113" y="35674"/>
                  </a:lnTo>
                  <a:lnTo>
                    <a:pt x="12523" y="44860"/>
                  </a:lnTo>
                  <a:lnTo>
                    <a:pt x="8438" y="54808"/>
                  </a:lnTo>
                  <a:lnTo>
                    <a:pt x="5065" y="66003"/>
                  </a:lnTo>
                  <a:lnTo>
                    <a:pt x="2468" y="78602"/>
                  </a:lnTo>
                  <a:lnTo>
                    <a:pt x="722" y="92149"/>
                  </a:lnTo>
                  <a:lnTo>
                    <a:pt x="0" y="105781"/>
                  </a:lnTo>
                  <a:lnTo>
                    <a:pt x="299" y="118980"/>
                  </a:lnTo>
                  <a:lnTo>
                    <a:pt x="1634" y="131436"/>
                  </a:lnTo>
                  <a:lnTo>
                    <a:pt x="4127" y="142873"/>
                  </a:lnTo>
                  <a:lnTo>
                    <a:pt x="7733" y="153262"/>
                  </a:lnTo>
                  <a:lnTo>
                    <a:pt x="12442" y="162576"/>
                  </a:lnTo>
                  <a:lnTo>
                    <a:pt x="18352" y="170701"/>
                  </a:lnTo>
                  <a:lnTo>
                    <a:pt x="25401" y="177678"/>
                  </a:lnTo>
                  <a:lnTo>
                    <a:pt x="33406" y="183196"/>
                  </a:lnTo>
                  <a:lnTo>
                    <a:pt x="42149" y="186548"/>
                  </a:lnTo>
                  <a:lnTo>
                    <a:pt x="51433" y="187542"/>
                  </a:lnTo>
                  <a:lnTo>
                    <a:pt x="60936" y="186429"/>
                  </a:lnTo>
                  <a:lnTo>
                    <a:pt x="70235" y="183631"/>
                  </a:lnTo>
                  <a:lnTo>
                    <a:pt x="79113" y="179553"/>
                  </a:lnTo>
                  <a:lnTo>
                    <a:pt x="87377" y="174055"/>
                  </a:lnTo>
                  <a:lnTo>
                    <a:pt x="94782" y="166485"/>
                  </a:lnTo>
                  <a:lnTo>
                    <a:pt x="101277" y="156656"/>
                  </a:lnTo>
                  <a:lnTo>
                    <a:pt x="106809" y="144973"/>
                  </a:lnTo>
                  <a:lnTo>
                    <a:pt x="111235" y="132142"/>
                  </a:lnTo>
                  <a:lnTo>
                    <a:pt x="114599" y="118787"/>
                  </a:lnTo>
                  <a:lnTo>
                    <a:pt x="117570" y="108327"/>
                  </a:lnTo>
                  <a:lnTo>
                    <a:pt x="120946" y="104466"/>
                  </a:lnTo>
                  <a:lnTo>
                    <a:pt x="124802" y="105455"/>
                  </a:lnTo>
                  <a:lnTo>
                    <a:pt x="129243" y="109215"/>
                  </a:lnTo>
                  <a:lnTo>
                    <a:pt x="134283" y="114470"/>
                  </a:lnTo>
                  <a:lnTo>
                    <a:pt x="139849" y="120513"/>
                  </a:lnTo>
                  <a:lnTo>
                    <a:pt x="145912" y="126669"/>
                  </a:lnTo>
                  <a:lnTo>
                    <a:pt x="153328" y="132751"/>
                  </a:lnTo>
                  <a:lnTo>
                    <a:pt x="164979" y="139280"/>
                  </a:lnTo>
                  <a:lnTo>
                    <a:pt x="185676" y="1472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8827120" y="4120180"/>
              <a:ext cx="122433" cy="154456"/>
            </a:xfrm>
            <a:custGeom>
              <a:avLst/>
              <a:gdLst/>
              <a:ahLst/>
              <a:cxnLst/>
              <a:rect l="0" t="0" r="0" b="0"/>
              <a:pathLst>
                <a:path w="122433" h="154456">
                  <a:moveTo>
                    <a:pt x="6618" y="7056"/>
                  </a:moveTo>
                  <a:lnTo>
                    <a:pt x="3818" y="15924"/>
                  </a:lnTo>
                  <a:lnTo>
                    <a:pt x="2316" y="24912"/>
                  </a:lnTo>
                  <a:lnTo>
                    <a:pt x="2006" y="34912"/>
                  </a:lnTo>
                  <a:lnTo>
                    <a:pt x="2512" y="46065"/>
                  </a:lnTo>
                  <a:lnTo>
                    <a:pt x="3330" y="58525"/>
                  </a:lnTo>
                  <a:lnTo>
                    <a:pt x="4151" y="72227"/>
                  </a:lnTo>
                  <a:lnTo>
                    <a:pt x="5008" y="86645"/>
                  </a:lnTo>
                  <a:lnTo>
                    <a:pt x="6182" y="100925"/>
                  </a:lnTo>
                  <a:lnTo>
                    <a:pt x="7781" y="114531"/>
                  </a:lnTo>
                  <a:lnTo>
                    <a:pt x="8388" y="125019"/>
                  </a:lnTo>
                  <a:lnTo>
                    <a:pt x="6794" y="128992"/>
                  </a:lnTo>
                  <a:lnTo>
                    <a:pt x="4454" y="126607"/>
                  </a:lnTo>
                  <a:lnTo>
                    <a:pt x="2270" y="119401"/>
                  </a:lnTo>
                  <a:lnTo>
                    <a:pt x="678" y="108988"/>
                  </a:lnTo>
                  <a:lnTo>
                    <a:pt x="0" y="96757"/>
                  </a:lnTo>
                  <a:lnTo>
                    <a:pt x="296" y="83588"/>
                  </a:lnTo>
                  <a:lnTo>
                    <a:pt x="1448" y="70125"/>
                  </a:lnTo>
                  <a:lnTo>
                    <a:pt x="3276" y="56915"/>
                  </a:lnTo>
                  <a:lnTo>
                    <a:pt x="5620" y="44215"/>
                  </a:lnTo>
                  <a:lnTo>
                    <a:pt x="8667" y="32378"/>
                  </a:lnTo>
                  <a:lnTo>
                    <a:pt x="12921" y="21941"/>
                  </a:lnTo>
                  <a:lnTo>
                    <a:pt x="18563" y="13080"/>
                  </a:lnTo>
                  <a:lnTo>
                    <a:pt x="25471" y="6128"/>
                  </a:lnTo>
                  <a:lnTo>
                    <a:pt x="33403" y="1730"/>
                  </a:lnTo>
                  <a:lnTo>
                    <a:pt x="42106" y="0"/>
                  </a:lnTo>
                  <a:lnTo>
                    <a:pt x="51203" y="769"/>
                  </a:lnTo>
                  <a:lnTo>
                    <a:pt x="60222" y="3860"/>
                  </a:lnTo>
                  <a:lnTo>
                    <a:pt x="68907" y="8936"/>
                  </a:lnTo>
                  <a:lnTo>
                    <a:pt x="77041" y="15577"/>
                  </a:lnTo>
                  <a:lnTo>
                    <a:pt x="84360" y="23388"/>
                  </a:lnTo>
                  <a:lnTo>
                    <a:pt x="90800" y="32043"/>
                  </a:lnTo>
                  <a:lnTo>
                    <a:pt x="96464" y="41292"/>
                  </a:lnTo>
                  <a:lnTo>
                    <a:pt x="101512" y="50952"/>
                  </a:lnTo>
                  <a:lnTo>
                    <a:pt x="106092" y="60898"/>
                  </a:lnTo>
                  <a:lnTo>
                    <a:pt x="110170" y="71205"/>
                  </a:lnTo>
                  <a:lnTo>
                    <a:pt x="113538" y="82117"/>
                  </a:lnTo>
                  <a:lnTo>
                    <a:pt x="116138" y="93707"/>
                  </a:lnTo>
                  <a:lnTo>
                    <a:pt x="118058" y="105498"/>
                  </a:lnTo>
                  <a:lnTo>
                    <a:pt x="119638" y="117808"/>
                  </a:lnTo>
                  <a:lnTo>
                    <a:pt x="121016" y="132839"/>
                  </a:lnTo>
                  <a:lnTo>
                    <a:pt x="122432" y="1544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8997581" y="4154847"/>
              <a:ext cx="120427" cy="119789"/>
            </a:xfrm>
            <a:custGeom>
              <a:avLst/>
              <a:gdLst/>
              <a:ahLst/>
              <a:cxnLst/>
              <a:rect l="0" t="0" r="0" b="0"/>
              <a:pathLst>
                <a:path w="120427" h="119789">
                  <a:moveTo>
                    <a:pt x="4613" y="3975"/>
                  </a:moveTo>
                  <a:lnTo>
                    <a:pt x="1813" y="12776"/>
                  </a:lnTo>
                  <a:lnTo>
                    <a:pt x="311" y="21123"/>
                  </a:lnTo>
                  <a:lnTo>
                    <a:pt x="0" y="29831"/>
                  </a:lnTo>
                  <a:lnTo>
                    <a:pt x="507" y="39298"/>
                  </a:lnTo>
                  <a:lnTo>
                    <a:pt x="1326" y="50090"/>
                  </a:lnTo>
                  <a:lnTo>
                    <a:pt x="2147" y="62379"/>
                  </a:lnTo>
                  <a:lnTo>
                    <a:pt x="3004" y="75698"/>
                  </a:lnTo>
                  <a:lnTo>
                    <a:pt x="4178" y="89169"/>
                  </a:lnTo>
                  <a:lnTo>
                    <a:pt x="5820" y="102194"/>
                  </a:lnTo>
                  <a:lnTo>
                    <a:pt x="8018" y="112258"/>
                  </a:lnTo>
                  <a:lnTo>
                    <a:pt x="10369" y="116082"/>
                  </a:lnTo>
                  <a:lnTo>
                    <a:pt x="12119" y="114136"/>
                  </a:lnTo>
                  <a:lnTo>
                    <a:pt x="13253" y="108057"/>
                  </a:lnTo>
                  <a:lnTo>
                    <a:pt x="14127" y="99397"/>
                  </a:lnTo>
                  <a:lnTo>
                    <a:pt x="15209" y="89418"/>
                  </a:lnTo>
                  <a:lnTo>
                    <a:pt x="16733" y="78875"/>
                  </a:lnTo>
                  <a:lnTo>
                    <a:pt x="18731" y="68141"/>
                  </a:lnTo>
                  <a:lnTo>
                    <a:pt x="21137" y="57378"/>
                  </a:lnTo>
                  <a:lnTo>
                    <a:pt x="23869" y="46648"/>
                  </a:lnTo>
                  <a:lnTo>
                    <a:pt x="27006" y="36131"/>
                  </a:lnTo>
                  <a:lnTo>
                    <a:pt x="30788" y="26131"/>
                  </a:lnTo>
                  <a:lnTo>
                    <a:pt x="35300" y="16789"/>
                  </a:lnTo>
                  <a:lnTo>
                    <a:pt x="40635" y="8718"/>
                  </a:lnTo>
                  <a:lnTo>
                    <a:pt x="46973" y="3037"/>
                  </a:lnTo>
                  <a:lnTo>
                    <a:pt x="54309" y="154"/>
                  </a:lnTo>
                  <a:lnTo>
                    <a:pt x="62336" y="0"/>
                  </a:lnTo>
                  <a:lnTo>
                    <a:pt x="70563" y="2397"/>
                  </a:lnTo>
                  <a:lnTo>
                    <a:pt x="78681" y="6971"/>
                  </a:lnTo>
                  <a:lnTo>
                    <a:pt x="86417" y="13259"/>
                  </a:lnTo>
                  <a:lnTo>
                    <a:pt x="93460" y="20825"/>
                  </a:lnTo>
                  <a:lnTo>
                    <a:pt x="99708" y="29316"/>
                  </a:lnTo>
                  <a:lnTo>
                    <a:pt x="105072" y="38623"/>
                  </a:lnTo>
                  <a:lnTo>
                    <a:pt x="109386" y="48854"/>
                  </a:lnTo>
                  <a:lnTo>
                    <a:pt x="112659" y="59984"/>
                  </a:lnTo>
                  <a:lnTo>
                    <a:pt x="115050" y="71463"/>
                  </a:lnTo>
                  <a:lnTo>
                    <a:pt x="117006" y="83529"/>
                  </a:lnTo>
                  <a:lnTo>
                    <a:pt x="118699" y="98362"/>
                  </a:lnTo>
                  <a:lnTo>
                    <a:pt x="120426" y="1197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9189110" y="4157984"/>
              <a:ext cx="120554" cy="166017"/>
            </a:xfrm>
            <a:custGeom>
              <a:avLst/>
              <a:gdLst/>
              <a:ahLst/>
              <a:cxnLst/>
              <a:rect l="0" t="0" r="0" b="0"/>
              <a:pathLst>
                <a:path w="120554" h="166017">
                  <a:moveTo>
                    <a:pt x="76297" y="11366"/>
                  </a:moveTo>
                  <a:lnTo>
                    <a:pt x="70362" y="5700"/>
                  </a:lnTo>
                  <a:lnTo>
                    <a:pt x="64158" y="2056"/>
                  </a:lnTo>
                  <a:lnTo>
                    <a:pt x="57071" y="155"/>
                  </a:lnTo>
                  <a:lnTo>
                    <a:pt x="49476" y="0"/>
                  </a:lnTo>
                  <a:lnTo>
                    <a:pt x="42127" y="1916"/>
                  </a:lnTo>
                  <a:lnTo>
                    <a:pt x="35439" y="5894"/>
                  </a:lnTo>
                  <a:lnTo>
                    <a:pt x="29490" y="11640"/>
                  </a:lnTo>
                  <a:lnTo>
                    <a:pt x="24193" y="18771"/>
                  </a:lnTo>
                  <a:lnTo>
                    <a:pt x="19411" y="26932"/>
                  </a:lnTo>
                  <a:lnTo>
                    <a:pt x="15015" y="35831"/>
                  </a:lnTo>
                  <a:lnTo>
                    <a:pt x="10895" y="45248"/>
                  </a:lnTo>
                  <a:lnTo>
                    <a:pt x="6978" y="55028"/>
                  </a:lnTo>
                  <a:lnTo>
                    <a:pt x="3530" y="65221"/>
                  </a:lnTo>
                  <a:lnTo>
                    <a:pt x="1127" y="76056"/>
                  </a:lnTo>
                  <a:lnTo>
                    <a:pt x="0" y="87603"/>
                  </a:lnTo>
                  <a:lnTo>
                    <a:pt x="229" y="99631"/>
                  </a:lnTo>
                  <a:lnTo>
                    <a:pt x="1904" y="111705"/>
                  </a:lnTo>
                  <a:lnTo>
                    <a:pt x="4925" y="123558"/>
                  </a:lnTo>
                  <a:lnTo>
                    <a:pt x="9224" y="134788"/>
                  </a:lnTo>
                  <a:lnTo>
                    <a:pt x="14852" y="144797"/>
                  </a:lnTo>
                  <a:lnTo>
                    <a:pt x="21709" y="153363"/>
                  </a:lnTo>
                  <a:lnTo>
                    <a:pt x="29581" y="160113"/>
                  </a:lnTo>
                  <a:lnTo>
                    <a:pt x="38236" y="164374"/>
                  </a:lnTo>
                  <a:lnTo>
                    <a:pt x="47458" y="166016"/>
                  </a:lnTo>
                  <a:lnTo>
                    <a:pt x="56922" y="165357"/>
                  </a:lnTo>
                  <a:lnTo>
                    <a:pt x="66194" y="162872"/>
                  </a:lnTo>
                  <a:lnTo>
                    <a:pt x="75053" y="159012"/>
                  </a:lnTo>
                  <a:lnTo>
                    <a:pt x="83306" y="153832"/>
                  </a:lnTo>
                  <a:lnTo>
                    <a:pt x="90704" y="147008"/>
                  </a:lnTo>
                  <a:lnTo>
                    <a:pt x="97199" y="138499"/>
                  </a:lnTo>
                  <a:lnTo>
                    <a:pt x="102900" y="128685"/>
                  </a:lnTo>
                  <a:lnTo>
                    <a:pt x="107971" y="118181"/>
                  </a:lnTo>
                  <a:lnTo>
                    <a:pt x="112562" y="107412"/>
                  </a:lnTo>
                  <a:lnTo>
                    <a:pt x="116479" y="96588"/>
                  </a:lnTo>
                  <a:lnTo>
                    <a:pt x="119205" y="85795"/>
                  </a:lnTo>
                  <a:lnTo>
                    <a:pt x="120553" y="75056"/>
                  </a:lnTo>
                  <a:lnTo>
                    <a:pt x="120473" y="64371"/>
                  </a:lnTo>
                  <a:lnTo>
                    <a:pt x="118900" y="53730"/>
                  </a:lnTo>
                  <a:lnTo>
                    <a:pt x="115946" y="43136"/>
                  </a:lnTo>
                  <a:lnTo>
                    <a:pt x="111587" y="33034"/>
                  </a:lnTo>
                  <a:lnTo>
                    <a:pt x="104826" y="23316"/>
                  </a:lnTo>
                  <a:lnTo>
                    <a:pt x="91720" y="13127"/>
                  </a:lnTo>
                  <a:lnTo>
                    <a:pt x="65768" y="8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9381219" y="3895609"/>
              <a:ext cx="21059" cy="410613"/>
            </a:xfrm>
            <a:custGeom>
              <a:avLst/>
              <a:gdLst/>
              <a:ahLst/>
              <a:cxnLst/>
              <a:rect l="0" t="0" r="0" b="0"/>
              <a:pathLst>
                <a:path w="21059" h="410613">
                  <a:moveTo>
                    <a:pt x="1" y="0"/>
                  </a:moveTo>
                  <a:lnTo>
                    <a:pt x="0" y="8683"/>
                  </a:lnTo>
                  <a:lnTo>
                    <a:pt x="0" y="21377"/>
                  </a:lnTo>
                  <a:lnTo>
                    <a:pt x="0" y="36852"/>
                  </a:lnTo>
                  <a:lnTo>
                    <a:pt x="0" y="54608"/>
                  </a:lnTo>
                  <a:lnTo>
                    <a:pt x="0" y="73725"/>
                  </a:lnTo>
                  <a:lnTo>
                    <a:pt x="0" y="92855"/>
                  </a:lnTo>
                  <a:lnTo>
                    <a:pt x="0" y="111244"/>
                  </a:lnTo>
                  <a:lnTo>
                    <a:pt x="0" y="129182"/>
                  </a:lnTo>
                  <a:lnTo>
                    <a:pt x="0" y="147664"/>
                  </a:lnTo>
                  <a:lnTo>
                    <a:pt x="0" y="167246"/>
                  </a:lnTo>
                  <a:lnTo>
                    <a:pt x="0" y="187840"/>
                  </a:lnTo>
                  <a:lnTo>
                    <a:pt x="0" y="208984"/>
                  </a:lnTo>
                  <a:lnTo>
                    <a:pt x="5" y="230319"/>
                  </a:lnTo>
                  <a:lnTo>
                    <a:pt x="178" y="251342"/>
                  </a:lnTo>
                  <a:lnTo>
                    <a:pt x="827" y="271371"/>
                  </a:lnTo>
                  <a:lnTo>
                    <a:pt x="2075" y="290132"/>
                  </a:lnTo>
                  <a:lnTo>
                    <a:pt x="3727" y="307693"/>
                  </a:lnTo>
                  <a:lnTo>
                    <a:pt x="5376" y="324267"/>
                  </a:lnTo>
                  <a:lnTo>
                    <a:pt x="6783" y="340076"/>
                  </a:lnTo>
                  <a:lnTo>
                    <a:pt x="8081" y="354911"/>
                  </a:lnTo>
                  <a:lnTo>
                    <a:pt x="9910" y="369695"/>
                  </a:lnTo>
                  <a:lnTo>
                    <a:pt x="13547" y="386849"/>
                  </a:lnTo>
                  <a:lnTo>
                    <a:pt x="21058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9233821" y="4021952"/>
              <a:ext cx="284271" cy="52643"/>
            </a:xfrm>
            <a:custGeom>
              <a:avLst/>
              <a:gdLst/>
              <a:ahLst/>
              <a:cxnLst/>
              <a:rect l="0" t="0" r="0" b="0"/>
              <a:pathLst>
                <a:path w="284271" h="52643">
                  <a:moveTo>
                    <a:pt x="284270" y="52642"/>
                  </a:moveTo>
                  <a:lnTo>
                    <a:pt x="275468" y="46842"/>
                  </a:lnTo>
                  <a:lnTo>
                    <a:pt x="267122" y="41917"/>
                  </a:lnTo>
                  <a:lnTo>
                    <a:pt x="258418" y="37415"/>
                  </a:lnTo>
                  <a:lnTo>
                    <a:pt x="249125" y="33194"/>
                  </a:lnTo>
                  <a:lnTo>
                    <a:pt x="238982" y="29180"/>
                  </a:lnTo>
                  <a:lnTo>
                    <a:pt x="227932" y="25323"/>
                  </a:lnTo>
                  <a:lnTo>
                    <a:pt x="215920" y="21744"/>
                  </a:lnTo>
                  <a:lnTo>
                    <a:pt x="202801" y="18716"/>
                  </a:lnTo>
                  <a:lnTo>
                    <a:pt x="188613" y="16343"/>
                  </a:lnTo>
                  <a:lnTo>
                    <a:pt x="173851" y="14410"/>
                  </a:lnTo>
                  <a:lnTo>
                    <a:pt x="159328" y="12498"/>
                  </a:lnTo>
                  <a:lnTo>
                    <a:pt x="145483" y="10361"/>
                  </a:lnTo>
                  <a:lnTo>
                    <a:pt x="132068" y="8094"/>
                  </a:lnTo>
                  <a:lnTo>
                    <a:pt x="118381" y="6026"/>
                  </a:lnTo>
                  <a:lnTo>
                    <a:pt x="104026" y="4337"/>
                  </a:lnTo>
                  <a:lnTo>
                    <a:pt x="89094" y="3051"/>
                  </a:lnTo>
                  <a:lnTo>
                    <a:pt x="73985" y="2114"/>
                  </a:lnTo>
                  <a:lnTo>
                    <a:pt x="58981" y="1448"/>
                  </a:lnTo>
                  <a:lnTo>
                    <a:pt x="44788" y="983"/>
                  </a:lnTo>
                  <a:lnTo>
                    <a:pt x="31199" y="614"/>
                  </a:lnTo>
                  <a:lnTo>
                    <a:pt x="17025" y="30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8" name="Group 177"/>
          <p:cNvGrpSpPr/>
          <p:nvPr/>
        </p:nvGrpSpPr>
        <p:grpSpPr>
          <a:xfrm>
            <a:off x="880114" y="4554570"/>
            <a:ext cx="2965597" cy="505547"/>
            <a:chOff x="880114" y="4554570"/>
            <a:chExt cx="2965597" cy="505547"/>
          </a:xfrm>
        </p:grpSpPr>
        <p:sp>
          <p:nvSpPr>
            <p:cNvPr id="163" name="Freeform 162"/>
            <p:cNvSpPr/>
            <p:nvPr/>
          </p:nvSpPr>
          <p:spPr>
            <a:xfrm>
              <a:off x="880114" y="4716832"/>
              <a:ext cx="205749" cy="343285"/>
            </a:xfrm>
            <a:custGeom>
              <a:avLst/>
              <a:gdLst/>
              <a:ahLst/>
              <a:cxnLst/>
              <a:rect l="0" t="0" r="0" b="0"/>
              <a:pathLst>
                <a:path w="205749" h="343285">
                  <a:moveTo>
                    <a:pt x="4608" y="0"/>
                  </a:moveTo>
                  <a:lnTo>
                    <a:pt x="1809" y="8868"/>
                  </a:lnTo>
                  <a:lnTo>
                    <a:pt x="307" y="17855"/>
                  </a:lnTo>
                  <a:lnTo>
                    <a:pt x="0" y="27846"/>
                  </a:lnTo>
                  <a:lnTo>
                    <a:pt x="680" y="38654"/>
                  </a:lnTo>
                  <a:lnTo>
                    <a:pt x="2147" y="49817"/>
                  </a:lnTo>
                  <a:lnTo>
                    <a:pt x="4212" y="61027"/>
                  </a:lnTo>
                  <a:lnTo>
                    <a:pt x="6548" y="72312"/>
                  </a:lnTo>
                  <a:lnTo>
                    <a:pt x="8723" y="83945"/>
                  </a:lnTo>
                  <a:lnTo>
                    <a:pt x="10516" y="96059"/>
                  </a:lnTo>
                  <a:lnTo>
                    <a:pt x="12057" y="108481"/>
                  </a:lnTo>
                  <a:lnTo>
                    <a:pt x="13705" y="120827"/>
                  </a:lnTo>
                  <a:lnTo>
                    <a:pt x="15663" y="132880"/>
                  </a:lnTo>
                  <a:lnTo>
                    <a:pt x="17811" y="144753"/>
                  </a:lnTo>
                  <a:lnTo>
                    <a:pt x="19800" y="156792"/>
                  </a:lnTo>
                  <a:lnTo>
                    <a:pt x="21435" y="169189"/>
                  </a:lnTo>
                  <a:lnTo>
                    <a:pt x="22685" y="181972"/>
                  </a:lnTo>
                  <a:lnTo>
                    <a:pt x="23599" y="195094"/>
                  </a:lnTo>
                  <a:lnTo>
                    <a:pt x="24254" y="208476"/>
                  </a:lnTo>
                  <a:lnTo>
                    <a:pt x="24879" y="221887"/>
                  </a:lnTo>
                  <a:lnTo>
                    <a:pt x="25839" y="234964"/>
                  </a:lnTo>
                  <a:lnTo>
                    <a:pt x="27296" y="247537"/>
                  </a:lnTo>
                  <a:lnTo>
                    <a:pt x="28920" y="259604"/>
                  </a:lnTo>
                  <a:lnTo>
                    <a:pt x="30017" y="271248"/>
                  </a:lnTo>
                  <a:lnTo>
                    <a:pt x="30259" y="282487"/>
                  </a:lnTo>
                  <a:lnTo>
                    <a:pt x="30543" y="290695"/>
                  </a:lnTo>
                  <a:lnTo>
                    <a:pt x="31714" y="292511"/>
                  </a:lnTo>
                  <a:lnTo>
                    <a:pt x="32963" y="288964"/>
                  </a:lnTo>
                  <a:lnTo>
                    <a:pt x="34119" y="281765"/>
                  </a:lnTo>
                  <a:lnTo>
                    <a:pt x="35477" y="272185"/>
                  </a:lnTo>
                  <a:lnTo>
                    <a:pt x="37226" y="261067"/>
                  </a:lnTo>
                  <a:lnTo>
                    <a:pt x="39392" y="249117"/>
                  </a:lnTo>
                  <a:lnTo>
                    <a:pt x="41920" y="236990"/>
                  </a:lnTo>
                  <a:lnTo>
                    <a:pt x="44741" y="225048"/>
                  </a:lnTo>
                  <a:lnTo>
                    <a:pt x="48110" y="213734"/>
                  </a:lnTo>
                  <a:lnTo>
                    <a:pt x="52582" y="203656"/>
                  </a:lnTo>
                  <a:lnTo>
                    <a:pt x="58370" y="195020"/>
                  </a:lnTo>
                  <a:lnTo>
                    <a:pt x="65376" y="187540"/>
                  </a:lnTo>
                  <a:lnTo>
                    <a:pt x="73374" y="180659"/>
                  </a:lnTo>
                  <a:lnTo>
                    <a:pt x="82126" y="174000"/>
                  </a:lnTo>
                  <a:lnTo>
                    <a:pt x="91425" y="167862"/>
                  </a:lnTo>
                  <a:lnTo>
                    <a:pt x="101112" y="163098"/>
                  </a:lnTo>
                  <a:lnTo>
                    <a:pt x="111069" y="160082"/>
                  </a:lnTo>
                  <a:lnTo>
                    <a:pt x="121211" y="158889"/>
                  </a:lnTo>
                  <a:lnTo>
                    <a:pt x="131479" y="159534"/>
                  </a:lnTo>
                  <a:lnTo>
                    <a:pt x="141828" y="161824"/>
                  </a:lnTo>
                  <a:lnTo>
                    <a:pt x="152066" y="165446"/>
                  </a:lnTo>
                  <a:lnTo>
                    <a:pt x="161868" y="170078"/>
                  </a:lnTo>
                  <a:lnTo>
                    <a:pt x="171086" y="175450"/>
                  </a:lnTo>
                  <a:lnTo>
                    <a:pt x="179581" y="181511"/>
                  </a:lnTo>
                  <a:lnTo>
                    <a:pt x="187141" y="188410"/>
                  </a:lnTo>
                  <a:lnTo>
                    <a:pt x="193736" y="196162"/>
                  </a:lnTo>
                  <a:lnTo>
                    <a:pt x="199165" y="204657"/>
                  </a:lnTo>
                  <a:lnTo>
                    <a:pt x="202988" y="213737"/>
                  </a:lnTo>
                  <a:lnTo>
                    <a:pt x="205116" y="223259"/>
                  </a:lnTo>
                  <a:lnTo>
                    <a:pt x="205748" y="233263"/>
                  </a:lnTo>
                  <a:lnTo>
                    <a:pt x="205193" y="243965"/>
                  </a:lnTo>
                  <a:lnTo>
                    <a:pt x="203745" y="255415"/>
                  </a:lnTo>
                  <a:lnTo>
                    <a:pt x="201487" y="267206"/>
                  </a:lnTo>
                  <a:lnTo>
                    <a:pt x="198301" y="278588"/>
                  </a:lnTo>
                  <a:lnTo>
                    <a:pt x="194194" y="289172"/>
                  </a:lnTo>
                  <a:lnTo>
                    <a:pt x="189132" y="299075"/>
                  </a:lnTo>
                  <a:lnTo>
                    <a:pt x="182977" y="308718"/>
                  </a:lnTo>
                  <a:lnTo>
                    <a:pt x="175751" y="318374"/>
                  </a:lnTo>
                  <a:lnTo>
                    <a:pt x="167286" y="327505"/>
                  </a:lnTo>
                  <a:lnTo>
                    <a:pt x="157170" y="334899"/>
                  </a:lnTo>
                  <a:lnTo>
                    <a:pt x="145333" y="340013"/>
                  </a:lnTo>
                  <a:lnTo>
                    <a:pt x="132317" y="342786"/>
                  </a:lnTo>
                  <a:lnTo>
                    <a:pt x="119049" y="343284"/>
                  </a:lnTo>
                  <a:lnTo>
                    <a:pt x="106097" y="341810"/>
                  </a:lnTo>
                  <a:lnTo>
                    <a:pt x="93712" y="339076"/>
                  </a:lnTo>
                  <a:lnTo>
                    <a:pt x="80577" y="335833"/>
                  </a:lnTo>
                  <a:lnTo>
                    <a:pt x="63313" y="331802"/>
                  </a:lnTo>
                  <a:lnTo>
                    <a:pt x="36194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1116349" y="4882264"/>
              <a:ext cx="136872" cy="151683"/>
            </a:xfrm>
            <a:custGeom>
              <a:avLst/>
              <a:gdLst/>
              <a:ahLst/>
              <a:cxnLst/>
              <a:rect l="0" t="0" r="0" b="0"/>
              <a:pathLst>
                <a:path w="136872" h="151683">
                  <a:moveTo>
                    <a:pt x="0" y="45138"/>
                  </a:moveTo>
                  <a:lnTo>
                    <a:pt x="6002" y="50871"/>
                  </a:lnTo>
                  <a:lnTo>
                    <a:pt x="12847" y="55156"/>
                  </a:lnTo>
                  <a:lnTo>
                    <a:pt x="21234" y="58366"/>
                  </a:lnTo>
                  <a:lnTo>
                    <a:pt x="30862" y="60900"/>
                  </a:lnTo>
                  <a:lnTo>
                    <a:pt x="41176" y="63246"/>
                  </a:lnTo>
                  <a:lnTo>
                    <a:pt x="51784" y="65685"/>
                  </a:lnTo>
                  <a:lnTo>
                    <a:pt x="62482" y="67994"/>
                  </a:lnTo>
                  <a:lnTo>
                    <a:pt x="73182" y="69562"/>
                  </a:lnTo>
                  <a:lnTo>
                    <a:pt x="83850" y="70093"/>
                  </a:lnTo>
                  <a:lnTo>
                    <a:pt x="94316" y="69450"/>
                  </a:lnTo>
                  <a:lnTo>
                    <a:pt x="104277" y="67489"/>
                  </a:lnTo>
                  <a:lnTo>
                    <a:pt x="113596" y="64271"/>
                  </a:lnTo>
                  <a:lnTo>
                    <a:pt x="121821" y="59839"/>
                  </a:lnTo>
                  <a:lnTo>
                    <a:pt x="128135" y="54123"/>
                  </a:lnTo>
                  <a:lnTo>
                    <a:pt x="132257" y="47211"/>
                  </a:lnTo>
                  <a:lnTo>
                    <a:pt x="134058" y="39470"/>
                  </a:lnTo>
                  <a:lnTo>
                    <a:pt x="133305" y="31436"/>
                  </a:lnTo>
                  <a:lnTo>
                    <a:pt x="130126" y="23453"/>
                  </a:lnTo>
                  <a:lnTo>
                    <a:pt x="124756" y="15976"/>
                  </a:lnTo>
                  <a:lnTo>
                    <a:pt x="117348" y="9641"/>
                  </a:lnTo>
                  <a:lnTo>
                    <a:pt x="108190" y="4690"/>
                  </a:lnTo>
                  <a:lnTo>
                    <a:pt x="97808" y="1350"/>
                  </a:lnTo>
                  <a:lnTo>
                    <a:pt x="86856" y="0"/>
                  </a:lnTo>
                  <a:lnTo>
                    <a:pt x="75759" y="647"/>
                  </a:lnTo>
                  <a:lnTo>
                    <a:pt x="64870" y="3012"/>
                  </a:lnTo>
                  <a:lnTo>
                    <a:pt x="54557" y="6725"/>
                  </a:lnTo>
                  <a:lnTo>
                    <a:pt x="44961" y="11443"/>
                  </a:lnTo>
                  <a:lnTo>
                    <a:pt x="36194" y="17049"/>
                  </a:lnTo>
                  <a:lnTo>
                    <a:pt x="28444" y="23634"/>
                  </a:lnTo>
                  <a:lnTo>
                    <a:pt x="21714" y="31177"/>
                  </a:lnTo>
                  <a:lnTo>
                    <a:pt x="16023" y="39699"/>
                  </a:lnTo>
                  <a:lnTo>
                    <a:pt x="11490" y="49330"/>
                  </a:lnTo>
                  <a:lnTo>
                    <a:pt x="8077" y="60026"/>
                  </a:lnTo>
                  <a:lnTo>
                    <a:pt x="5937" y="71293"/>
                  </a:lnTo>
                  <a:lnTo>
                    <a:pt x="5473" y="82316"/>
                  </a:lnTo>
                  <a:lnTo>
                    <a:pt x="6755" y="92652"/>
                  </a:lnTo>
                  <a:lnTo>
                    <a:pt x="9565" y="102217"/>
                  </a:lnTo>
                  <a:lnTo>
                    <a:pt x="13585" y="111102"/>
                  </a:lnTo>
                  <a:lnTo>
                    <a:pt x="18513" y="119443"/>
                  </a:lnTo>
                  <a:lnTo>
                    <a:pt x="24261" y="127215"/>
                  </a:lnTo>
                  <a:lnTo>
                    <a:pt x="30942" y="134225"/>
                  </a:lnTo>
                  <a:lnTo>
                    <a:pt x="38550" y="140416"/>
                  </a:lnTo>
                  <a:lnTo>
                    <a:pt x="47116" y="145559"/>
                  </a:lnTo>
                  <a:lnTo>
                    <a:pt x="56776" y="149184"/>
                  </a:lnTo>
                  <a:lnTo>
                    <a:pt x="67491" y="151175"/>
                  </a:lnTo>
                  <a:lnTo>
                    <a:pt x="78873" y="151682"/>
                  </a:lnTo>
                  <a:lnTo>
                    <a:pt x="91601" y="150892"/>
                  </a:lnTo>
                  <a:lnTo>
                    <a:pt x="109027" y="147618"/>
                  </a:lnTo>
                  <a:lnTo>
                    <a:pt x="136871" y="1398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1524288" y="4775396"/>
              <a:ext cx="171810" cy="201918"/>
            </a:xfrm>
            <a:custGeom>
              <a:avLst/>
              <a:gdLst/>
              <a:ahLst/>
              <a:cxnLst/>
              <a:rect l="0" t="0" r="0" b="0"/>
              <a:pathLst>
                <a:path w="171810" h="201918">
                  <a:moveTo>
                    <a:pt x="139543" y="4607"/>
                  </a:moveTo>
                  <a:lnTo>
                    <a:pt x="130742" y="1807"/>
                  </a:lnTo>
                  <a:lnTo>
                    <a:pt x="122395" y="305"/>
                  </a:lnTo>
                  <a:lnTo>
                    <a:pt x="113696" y="0"/>
                  </a:lnTo>
                  <a:lnTo>
                    <a:pt x="104576" y="678"/>
                  </a:lnTo>
                  <a:lnTo>
                    <a:pt x="95081" y="2146"/>
                  </a:lnTo>
                  <a:lnTo>
                    <a:pt x="85289" y="4215"/>
                  </a:lnTo>
                  <a:lnTo>
                    <a:pt x="75275" y="6724"/>
                  </a:lnTo>
                  <a:lnTo>
                    <a:pt x="65101" y="9547"/>
                  </a:lnTo>
                  <a:lnTo>
                    <a:pt x="54819" y="12594"/>
                  </a:lnTo>
                  <a:lnTo>
                    <a:pt x="44627" y="15960"/>
                  </a:lnTo>
                  <a:lnTo>
                    <a:pt x="34858" y="19905"/>
                  </a:lnTo>
                  <a:lnTo>
                    <a:pt x="25667" y="24533"/>
                  </a:lnTo>
                  <a:lnTo>
                    <a:pt x="17359" y="30118"/>
                  </a:lnTo>
                  <a:lnTo>
                    <a:pt x="10457" y="37156"/>
                  </a:lnTo>
                  <a:lnTo>
                    <a:pt x="5123" y="45776"/>
                  </a:lnTo>
                  <a:lnTo>
                    <a:pt x="1525" y="55480"/>
                  </a:lnTo>
                  <a:lnTo>
                    <a:pt x="0" y="65370"/>
                  </a:lnTo>
                  <a:lnTo>
                    <a:pt x="540" y="74898"/>
                  </a:lnTo>
                  <a:lnTo>
                    <a:pt x="3173" y="83562"/>
                  </a:lnTo>
                  <a:lnTo>
                    <a:pt x="8130" y="90769"/>
                  </a:lnTo>
                  <a:lnTo>
                    <a:pt x="15306" y="96341"/>
                  </a:lnTo>
                  <a:lnTo>
                    <a:pt x="24021" y="100114"/>
                  </a:lnTo>
                  <a:lnTo>
                    <a:pt x="33238" y="101764"/>
                  </a:lnTo>
                  <a:lnTo>
                    <a:pt x="42328" y="101329"/>
                  </a:lnTo>
                  <a:lnTo>
                    <a:pt x="51376" y="99447"/>
                  </a:lnTo>
                  <a:lnTo>
                    <a:pt x="60970" y="97124"/>
                  </a:lnTo>
                  <a:lnTo>
                    <a:pt x="71421" y="94984"/>
                  </a:lnTo>
                  <a:lnTo>
                    <a:pt x="82576" y="93418"/>
                  </a:lnTo>
                  <a:lnTo>
                    <a:pt x="93997" y="92751"/>
                  </a:lnTo>
                  <a:lnTo>
                    <a:pt x="105385" y="93054"/>
                  </a:lnTo>
                  <a:lnTo>
                    <a:pt x="116456" y="94378"/>
                  </a:lnTo>
                  <a:lnTo>
                    <a:pt x="126884" y="96855"/>
                  </a:lnTo>
                  <a:lnTo>
                    <a:pt x="136556" y="100446"/>
                  </a:lnTo>
                  <a:lnTo>
                    <a:pt x="145370" y="105144"/>
                  </a:lnTo>
                  <a:lnTo>
                    <a:pt x="153152" y="111045"/>
                  </a:lnTo>
                  <a:lnTo>
                    <a:pt x="159899" y="118088"/>
                  </a:lnTo>
                  <a:lnTo>
                    <a:pt x="165431" y="126088"/>
                  </a:lnTo>
                  <a:lnTo>
                    <a:pt x="169325" y="134828"/>
                  </a:lnTo>
                  <a:lnTo>
                    <a:pt x="171490" y="144109"/>
                  </a:lnTo>
                  <a:lnTo>
                    <a:pt x="171809" y="153610"/>
                  </a:lnTo>
                  <a:lnTo>
                    <a:pt x="169978" y="162909"/>
                  </a:lnTo>
                  <a:lnTo>
                    <a:pt x="166032" y="171781"/>
                  </a:lnTo>
                  <a:lnTo>
                    <a:pt x="159960" y="179873"/>
                  </a:lnTo>
                  <a:lnTo>
                    <a:pt x="151540" y="186630"/>
                  </a:lnTo>
                  <a:lnTo>
                    <a:pt x="140880" y="191876"/>
                  </a:lnTo>
                  <a:lnTo>
                    <a:pt x="128504" y="195755"/>
                  </a:lnTo>
                  <a:lnTo>
                    <a:pt x="115143" y="198532"/>
                  </a:lnTo>
                  <a:lnTo>
                    <a:pt x="101309" y="200474"/>
                  </a:lnTo>
                  <a:lnTo>
                    <a:pt x="87278" y="201645"/>
                  </a:lnTo>
                  <a:lnTo>
                    <a:pt x="73179" y="201917"/>
                  </a:lnTo>
                  <a:lnTo>
                    <a:pt x="59085" y="201293"/>
                  </a:lnTo>
                  <a:lnTo>
                    <a:pt x="45625" y="200054"/>
                  </a:lnTo>
                  <a:lnTo>
                    <a:pt x="32667" y="198558"/>
                  </a:lnTo>
                  <a:lnTo>
                    <a:pt x="19073" y="196673"/>
                  </a:lnTo>
                  <a:lnTo>
                    <a:pt x="2673" y="1941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1727002" y="4750867"/>
              <a:ext cx="157929" cy="209082"/>
            </a:xfrm>
            <a:custGeom>
              <a:avLst/>
              <a:gdLst/>
              <a:ahLst/>
              <a:cxnLst/>
              <a:rect l="0" t="0" r="0" b="0"/>
              <a:pathLst>
                <a:path w="157929" h="209082">
                  <a:moveTo>
                    <a:pt x="0" y="92307"/>
                  </a:moveTo>
                  <a:lnTo>
                    <a:pt x="8868" y="95174"/>
                  </a:lnTo>
                  <a:lnTo>
                    <a:pt x="17856" y="97316"/>
                  </a:lnTo>
                  <a:lnTo>
                    <a:pt x="27851" y="98915"/>
                  </a:lnTo>
                  <a:lnTo>
                    <a:pt x="38831" y="99922"/>
                  </a:lnTo>
                  <a:lnTo>
                    <a:pt x="50643" y="100122"/>
                  </a:lnTo>
                  <a:lnTo>
                    <a:pt x="63092" y="99462"/>
                  </a:lnTo>
                  <a:lnTo>
                    <a:pt x="75684" y="97878"/>
                  </a:lnTo>
                  <a:lnTo>
                    <a:pt x="87668" y="95218"/>
                  </a:lnTo>
                  <a:lnTo>
                    <a:pt x="98679" y="91497"/>
                  </a:lnTo>
                  <a:lnTo>
                    <a:pt x="108544" y="86711"/>
                  </a:lnTo>
                  <a:lnTo>
                    <a:pt x="117104" y="80750"/>
                  </a:lnTo>
                  <a:lnTo>
                    <a:pt x="124409" y="73666"/>
                  </a:lnTo>
                  <a:lnTo>
                    <a:pt x="130333" y="65639"/>
                  </a:lnTo>
                  <a:lnTo>
                    <a:pt x="134497" y="56881"/>
                  </a:lnTo>
                  <a:lnTo>
                    <a:pt x="136848" y="47587"/>
                  </a:lnTo>
                  <a:lnTo>
                    <a:pt x="137292" y="38077"/>
                  </a:lnTo>
                  <a:lnTo>
                    <a:pt x="135547" y="28773"/>
                  </a:lnTo>
                  <a:lnTo>
                    <a:pt x="131667" y="19902"/>
                  </a:lnTo>
                  <a:lnTo>
                    <a:pt x="125979" y="11980"/>
                  </a:lnTo>
                  <a:lnTo>
                    <a:pt x="118881" y="5870"/>
                  </a:lnTo>
                  <a:lnTo>
                    <a:pt x="110746" y="1881"/>
                  </a:lnTo>
                  <a:lnTo>
                    <a:pt x="102032" y="0"/>
                  </a:lnTo>
                  <a:lnTo>
                    <a:pt x="93272" y="167"/>
                  </a:lnTo>
                  <a:lnTo>
                    <a:pt x="84755" y="2129"/>
                  </a:lnTo>
                  <a:lnTo>
                    <a:pt x="76563" y="5528"/>
                  </a:lnTo>
                  <a:lnTo>
                    <a:pt x="68675" y="10009"/>
                  </a:lnTo>
                  <a:lnTo>
                    <a:pt x="61038" y="15280"/>
                  </a:lnTo>
                  <a:lnTo>
                    <a:pt x="53756" y="21272"/>
                  </a:lnTo>
                  <a:lnTo>
                    <a:pt x="47083" y="28125"/>
                  </a:lnTo>
                  <a:lnTo>
                    <a:pt x="41116" y="35852"/>
                  </a:lnTo>
                  <a:lnTo>
                    <a:pt x="35955" y="44498"/>
                  </a:lnTo>
                  <a:lnTo>
                    <a:pt x="31786" y="54214"/>
                  </a:lnTo>
                  <a:lnTo>
                    <a:pt x="28617" y="64975"/>
                  </a:lnTo>
                  <a:lnTo>
                    <a:pt x="26472" y="76626"/>
                  </a:lnTo>
                  <a:lnTo>
                    <a:pt x="25474" y="88972"/>
                  </a:lnTo>
                  <a:lnTo>
                    <a:pt x="25579" y="101826"/>
                  </a:lnTo>
                  <a:lnTo>
                    <a:pt x="26615" y="114880"/>
                  </a:lnTo>
                  <a:lnTo>
                    <a:pt x="28372" y="127717"/>
                  </a:lnTo>
                  <a:lnTo>
                    <a:pt x="30672" y="140123"/>
                  </a:lnTo>
                  <a:lnTo>
                    <a:pt x="33689" y="151910"/>
                  </a:lnTo>
                  <a:lnTo>
                    <a:pt x="37924" y="162833"/>
                  </a:lnTo>
                  <a:lnTo>
                    <a:pt x="43558" y="172844"/>
                  </a:lnTo>
                  <a:lnTo>
                    <a:pt x="50631" y="181888"/>
                  </a:lnTo>
                  <a:lnTo>
                    <a:pt x="59206" y="189826"/>
                  </a:lnTo>
                  <a:lnTo>
                    <a:pt x="69159" y="196677"/>
                  </a:lnTo>
                  <a:lnTo>
                    <a:pt x="80079" y="202280"/>
                  </a:lnTo>
                  <a:lnTo>
                    <a:pt x="91393" y="206221"/>
                  </a:lnTo>
                  <a:lnTo>
                    <a:pt x="102729" y="208427"/>
                  </a:lnTo>
                  <a:lnTo>
                    <a:pt x="113676" y="209081"/>
                  </a:lnTo>
                  <a:lnTo>
                    <a:pt x="124870" y="208405"/>
                  </a:lnTo>
                  <a:lnTo>
                    <a:pt x="138407" y="205225"/>
                  </a:lnTo>
                  <a:lnTo>
                    <a:pt x="157928" y="1975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1930280" y="4765442"/>
              <a:ext cx="141575" cy="176769"/>
            </a:xfrm>
            <a:custGeom>
              <a:avLst/>
              <a:gdLst/>
              <a:ahLst/>
              <a:cxnLst/>
              <a:rect l="0" t="0" r="0" b="0"/>
              <a:pathLst>
                <a:path w="141575" h="176769">
                  <a:moveTo>
                    <a:pt x="28349" y="98789"/>
                  </a:moveTo>
                  <a:lnTo>
                    <a:pt x="40017" y="98722"/>
                  </a:lnTo>
                  <a:lnTo>
                    <a:pt x="50506" y="98082"/>
                  </a:lnTo>
                  <a:lnTo>
                    <a:pt x="60808" y="96786"/>
                  </a:lnTo>
                  <a:lnTo>
                    <a:pt x="71109" y="94926"/>
                  </a:lnTo>
                  <a:lnTo>
                    <a:pt x="81453" y="92610"/>
                  </a:lnTo>
                  <a:lnTo>
                    <a:pt x="91838" y="89939"/>
                  </a:lnTo>
                  <a:lnTo>
                    <a:pt x="102093" y="86842"/>
                  </a:lnTo>
                  <a:lnTo>
                    <a:pt x="111903" y="83087"/>
                  </a:lnTo>
                  <a:lnTo>
                    <a:pt x="121116" y="78589"/>
                  </a:lnTo>
                  <a:lnTo>
                    <a:pt x="129267" y="73094"/>
                  </a:lnTo>
                  <a:lnTo>
                    <a:pt x="135531" y="66116"/>
                  </a:lnTo>
                  <a:lnTo>
                    <a:pt x="139624" y="57537"/>
                  </a:lnTo>
                  <a:lnTo>
                    <a:pt x="141574" y="47860"/>
                  </a:lnTo>
                  <a:lnTo>
                    <a:pt x="141454" y="37988"/>
                  </a:lnTo>
                  <a:lnTo>
                    <a:pt x="139513" y="28473"/>
                  </a:lnTo>
                  <a:lnTo>
                    <a:pt x="135789" y="19817"/>
                  </a:lnTo>
                  <a:lnTo>
                    <a:pt x="130025" y="12616"/>
                  </a:lnTo>
                  <a:lnTo>
                    <a:pt x="122266" y="7043"/>
                  </a:lnTo>
                  <a:lnTo>
                    <a:pt x="112975" y="3100"/>
                  </a:lnTo>
                  <a:lnTo>
                    <a:pt x="102830" y="805"/>
                  </a:lnTo>
                  <a:lnTo>
                    <a:pt x="92305" y="0"/>
                  </a:lnTo>
                  <a:lnTo>
                    <a:pt x="81647" y="576"/>
                  </a:lnTo>
                  <a:lnTo>
                    <a:pt x="70966" y="2547"/>
                  </a:lnTo>
                  <a:lnTo>
                    <a:pt x="60307" y="5801"/>
                  </a:lnTo>
                  <a:lnTo>
                    <a:pt x="49845" y="10271"/>
                  </a:lnTo>
                  <a:lnTo>
                    <a:pt x="39885" y="16020"/>
                  </a:lnTo>
                  <a:lnTo>
                    <a:pt x="30562" y="22966"/>
                  </a:lnTo>
                  <a:lnTo>
                    <a:pt x="22165" y="31071"/>
                  </a:lnTo>
                  <a:lnTo>
                    <a:pt x="15202" y="40413"/>
                  </a:lnTo>
                  <a:lnTo>
                    <a:pt x="9818" y="50922"/>
                  </a:lnTo>
                  <a:lnTo>
                    <a:pt x="5846" y="62402"/>
                  </a:lnTo>
                  <a:lnTo>
                    <a:pt x="3006" y="74632"/>
                  </a:lnTo>
                  <a:lnTo>
                    <a:pt x="1027" y="87408"/>
                  </a:lnTo>
                  <a:lnTo>
                    <a:pt x="0" y="100410"/>
                  </a:lnTo>
                  <a:lnTo>
                    <a:pt x="359" y="113213"/>
                  </a:lnTo>
                  <a:lnTo>
                    <a:pt x="2233" y="125591"/>
                  </a:lnTo>
                  <a:lnTo>
                    <a:pt x="5627" y="137189"/>
                  </a:lnTo>
                  <a:lnTo>
                    <a:pt x="10578" y="147453"/>
                  </a:lnTo>
                  <a:lnTo>
                    <a:pt x="16954" y="156204"/>
                  </a:lnTo>
                  <a:lnTo>
                    <a:pt x="24659" y="163418"/>
                  </a:lnTo>
                  <a:lnTo>
                    <a:pt x="33725" y="169056"/>
                  </a:lnTo>
                  <a:lnTo>
                    <a:pt x="44035" y="173250"/>
                  </a:lnTo>
                  <a:lnTo>
                    <a:pt x="55041" y="175933"/>
                  </a:lnTo>
                  <a:lnTo>
                    <a:pt x="65888" y="176768"/>
                  </a:lnTo>
                  <a:lnTo>
                    <a:pt x="76104" y="175744"/>
                  </a:lnTo>
                  <a:lnTo>
                    <a:pt x="85677" y="173234"/>
                  </a:lnTo>
                  <a:lnTo>
                    <a:pt x="96013" y="169480"/>
                  </a:lnTo>
                  <a:lnTo>
                    <a:pt x="110249" y="163035"/>
                  </a:lnTo>
                  <a:lnTo>
                    <a:pt x="133634" y="1514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2116557" y="4757058"/>
              <a:ext cx="178985" cy="165225"/>
            </a:xfrm>
            <a:custGeom>
              <a:avLst/>
              <a:gdLst/>
              <a:ahLst/>
              <a:cxnLst/>
              <a:rect l="0" t="0" r="0" b="0"/>
              <a:pathLst>
                <a:path w="178985" h="165225">
                  <a:moveTo>
                    <a:pt x="0" y="54531"/>
                  </a:moveTo>
                  <a:lnTo>
                    <a:pt x="2933" y="63332"/>
                  </a:lnTo>
                  <a:lnTo>
                    <a:pt x="5716" y="71679"/>
                  </a:lnTo>
                  <a:lnTo>
                    <a:pt x="8615" y="80382"/>
                  </a:lnTo>
                  <a:lnTo>
                    <a:pt x="11655" y="89676"/>
                  </a:lnTo>
                  <a:lnTo>
                    <a:pt x="14820" y="99819"/>
                  </a:lnTo>
                  <a:lnTo>
                    <a:pt x="18084" y="110860"/>
                  </a:lnTo>
                  <a:lnTo>
                    <a:pt x="21422" y="122526"/>
                  </a:lnTo>
                  <a:lnTo>
                    <a:pt x="24814" y="134349"/>
                  </a:lnTo>
                  <a:lnTo>
                    <a:pt x="28220" y="146019"/>
                  </a:lnTo>
                  <a:lnTo>
                    <a:pt x="30808" y="156730"/>
                  </a:lnTo>
                  <a:lnTo>
                    <a:pt x="31026" y="163824"/>
                  </a:lnTo>
                  <a:lnTo>
                    <a:pt x="29201" y="165224"/>
                  </a:lnTo>
                  <a:lnTo>
                    <a:pt x="27077" y="161909"/>
                  </a:lnTo>
                  <a:lnTo>
                    <a:pt x="25151" y="155371"/>
                  </a:lnTo>
                  <a:lnTo>
                    <a:pt x="23195" y="146952"/>
                  </a:lnTo>
                  <a:lnTo>
                    <a:pt x="21014" y="137517"/>
                  </a:lnTo>
                  <a:lnTo>
                    <a:pt x="18711" y="127387"/>
                  </a:lnTo>
                  <a:lnTo>
                    <a:pt x="16615" y="116511"/>
                  </a:lnTo>
                  <a:lnTo>
                    <a:pt x="14912" y="104890"/>
                  </a:lnTo>
                  <a:lnTo>
                    <a:pt x="13786" y="92623"/>
                  </a:lnTo>
                  <a:lnTo>
                    <a:pt x="13487" y="79847"/>
                  </a:lnTo>
                  <a:lnTo>
                    <a:pt x="14073" y="66699"/>
                  </a:lnTo>
                  <a:lnTo>
                    <a:pt x="15603" y="53614"/>
                  </a:lnTo>
                  <a:lnTo>
                    <a:pt x="18227" y="41287"/>
                  </a:lnTo>
                  <a:lnTo>
                    <a:pt x="21926" y="30045"/>
                  </a:lnTo>
                  <a:lnTo>
                    <a:pt x="26867" y="20194"/>
                  </a:lnTo>
                  <a:lnTo>
                    <a:pt x="33464" y="12174"/>
                  </a:lnTo>
                  <a:lnTo>
                    <a:pt x="41784" y="6049"/>
                  </a:lnTo>
                  <a:lnTo>
                    <a:pt x="51286" y="1901"/>
                  </a:lnTo>
                  <a:lnTo>
                    <a:pt x="61041" y="0"/>
                  </a:lnTo>
                  <a:lnTo>
                    <a:pt x="70485" y="275"/>
                  </a:lnTo>
                  <a:lnTo>
                    <a:pt x="79434" y="2388"/>
                  </a:lnTo>
                  <a:lnTo>
                    <a:pt x="87896" y="5931"/>
                  </a:lnTo>
                  <a:lnTo>
                    <a:pt x="95956" y="10537"/>
                  </a:lnTo>
                  <a:lnTo>
                    <a:pt x="103707" y="16066"/>
                  </a:lnTo>
                  <a:lnTo>
                    <a:pt x="111233" y="22600"/>
                  </a:lnTo>
                  <a:lnTo>
                    <a:pt x="118595" y="30104"/>
                  </a:lnTo>
                  <a:lnTo>
                    <a:pt x="125678" y="38431"/>
                  </a:lnTo>
                  <a:lnTo>
                    <a:pt x="132209" y="47399"/>
                  </a:lnTo>
                  <a:lnTo>
                    <a:pt x="138082" y="56840"/>
                  </a:lnTo>
                  <a:lnTo>
                    <a:pt x="143348" y="66621"/>
                  </a:lnTo>
                  <a:lnTo>
                    <a:pt x="148119" y="76640"/>
                  </a:lnTo>
                  <a:lnTo>
                    <a:pt x="152514" y="86823"/>
                  </a:lnTo>
                  <a:lnTo>
                    <a:pt x="156636" y="97118"/>
                  </a:lnTo>
                  <a:lnTo>
                    <a:pt x="160566" y="107490"/>
                  </a:lnTo>
                  <a:lnTo>
                    <a:pt x="164356" y="117900"/>
                  </a:lnTo>
                  <a:lnTo>
                    <a:pt x="167897" y="127876"/>
                  </a:lnTo>
                  <a:lnTo>
                    <a:pt x="171273" y="137496"/>
                  </a:lnTo>
                  <a:lnTo>
                    <a:pt x="174781" y="147605"/>
                  </a:lnTo>
                  <a:lnTo>
                    <a:pt x="178984" y="1598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2400826" y="4874760"/>
              <a:ext cx="38409" cy="136871"/>
            </a:xfrm>
            <a:custGeom>
              <a:avLst/>
              <a:gdLst/>
              <a:ahLst/>
              <a:cxnLst/>
              <a:rect l="0" t="0" r="0" b="0"/>
              <a:pathLst>
                <a:path w="38409" h="136871">
                  <a:moveTo>
                    <a:pt x="0" y="0"/>
                  </a:moveTo>
                  <a:lnTo>
                    <a:pt x="5800" y="5935"/>
                  </a:lnTo>
                  <a:lnTo>
                    <a:pt x="10725" y="12139"/>
                  </a:lnTo>
                  <a:lnTo>
                    <a:pt x="15227" y="19235"/>
                  </a:lnTo>
                  <a:lnTo>
                    <a:pt x="19448" y="27175"/>
                  </a:lnTo>
                  <a:lnTo>
                    <a:pt x="23462" y="35822"/>
                  </a:lnTo>
                  <a:lnTo>
                    <a:pt x="27319" y="45021"/>
                  </a:lnTo>
                  <a:lnTo>
                    <a:pt x="30898" y="54793"/>
                  </a:lnTo>
                  <a:lnTo>
                    <a:pt x="33925" y="65331"/>
                  </a:lnTo>
                  <a:lnTo>
                    <a:pt x="36290" y="76664"/>
                  </a:lnTo>
                  <a:lnTo>
                    <a:pt x="37852" y="88278"/>
                  </a:lnTo>
                  <a:lnTo>
                    <a:pt x="38408" y="100449"/>
                  </a:lnTo>
                  <a:lnTo>
                    <a:pt x="36888" y="115365"/>
                  </a:lnTo>
                  <a:lnTo>
                    <a:pt x="31585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2737738" y="4601019"/>
              <a:ext cx="52643" cy="305327"/>
            </a:xfrm>
            <a:custGeom>
              <a:avLst/>
              <a:gdLst/>
              <a:ahLst/>
              <a:cxnLst/>
              <a:rect l="0" t="0" r="0" b="0"/>
              <a:pathLst>
                <a:path w="52643" h="305327">
                  <a:moveTo>
                    <a:pt x="0" y="0"/>
                  </a:moveTo>
                  <a:lnTo>
                    <a:pt x="2867" y="11802"/>
                  </a:lnTo>
                  <a:lnTo>
                    <a:pt x="5009" y="23571"/>
                  </a:lnTo>
                  <a:lnTo>
                    <a:pt x="6616" y="36457"/>
                  </a:lnTo>
                  <a:lnTo>
                    <a:pt x="7970" y="50132"/>
                  </a:lnTo>
                  <a:lnTo>
                    <a:pt x="9466" y="63812"/>
                  </a:lnTo>
                  <a:lnTo>
                    <a:pt x="11317" y="77041"/>
                  </a:lnTo>
                  <a:lnTo>
                    <a:pt x="13557" y="90184"/>
                  </a:lnTo>
                  <a:lnTo>
                    <a:pt x="16138" y="104209"/>
                  </a:lnTo>
                  <a:lnTo>
                    <a:pt x="18987" y="119594"/>
                  </a:lnTo>
                  <a:lnTo>
                    <a:pt x="22036" y="135858"/>
                  </a:lnTo>
                  <a:lnTo>
                    <a:pt x="25229" y="151868"/>
                  </a:lnTo>
                  <a:lnTo>
                    <a:pt x="28518" y="166986"/>
                  </a:lnTo>
                  <a:lnTo>
                    <a:pt x="31708" y="181560"/>
                  </a:lnTo>
                  <a:lnTo>
                    <a:pt x="34470" y="196626"/>
                  </a:lnTo>
                  <a:lnTo>
                    <a:pt x="36665" y="212744"/>
                  </a:lnTo>
                  <a:lnTo>
                    <a:pt x="38509" y="229471"/>
                  </a:lnTo>
                  <a:lnTo>
                    <a:pt x="40774" y="247461"/>
                  </a:lnTo>
                  <a:lnTo>
                    <a:pt x="44774" y="270538"/>
                  </a:lnTo>
                  <a:lnTo>
                    <a:pt x="52642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2632453" y="4695775"/>
              <a:ext cx="221099" cy="94758"/>
            </a:xfrm>
            <a:custGeom>
              <a:avLst/>
              <a:gdLst/>
              <a:ahLst/>
              <a:cxnLst/>
              <a:rect l="0" t="0" r="0" b="0"/>
              <a:pathLst>
                <a:path w="221099" h="94758">
                  <a:moveTo>
                    <a:pt x="221098" y="0"/>
                  </a:moveTo>
                  <a:lnTo>
                    <a:pt x="212230" y="2934"/>
                  </a:lnTo>
                  <a:lnTo>
                    <a:pt x="203243" y="5716"/>
                  </a:lnTo>
                  <a:lnTo>
                    <a:pt x="193253" y="8620"/>
                  </a:lnTo>
                  <a:lnTo>
                    <a:pt x="182445" y="11833"/>
                  </a:lnTo>
                  <a:lnTo>
                    <a:pt x="171281" y="15647"/>
                  </a:lnTo>
                  <a:lnTo>
                    <a:pt x="160072" y="20160"/>
                  </a:lnTo>
                  <a:lnTo>
                    <a:pt x="148786" y="25150"/>
                  </a:lnTo>
                  <a:lnTo>
                    <a:pt x="137154" y="30190"/>
                  </a:lnTo>
                  <a:lnTo>
                    <a:pt x="125039" y="35026"/>
                  </a:lnTo>
                  <a:lnTo>
                    <a:pt x="112617" y="39746"/>
                  </a:lnTo>
                  <a:lnTo>
                    <a:pt x="100271" y="44675"/>
                  </a:lnTo>
                  <a:lnTo>
                    <a:pt x="88223" y="49991"/>
                  </a:lnTo>
                  <a:lnTo>
                    <a:pt x="76522" y="55715"/>
                  </a:lnTo>
                  <a:lnTo>
                    <a:pt x="65131" y="61789"/>
                  </a:lnTo>
                  <a:lnTo>
                    <a:pt x="53997" y="68129"/>
                  </a:lnTo>
                  <a:lnTo>
                    <a:pt x="43319" y="74359"/>
                  </a:lnTo>
                  <a:lnTo>
                    <a:pt x="32399" y="80437"/>
                  </a:lnTo>
                  <a:lnTo>
                    <a:pt x="19160" y="86894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2851254" y="4748418"/>
              <a:ext cx="84796" cy="154658"/>
            </a:xfrm>
            <a:custGeom>
              <a:avLst/>
              <a:gdLst/>
              <a:ahLst/>
              <a:cxnLst/>
              <a:rect l="0" t="0" r="0" b="0"/>
              <a:pathLst>
                <a:path w="84796" h="154658">
                  <a:moveTo>
                    <a:pt x="44412" y="0"/>
                  </a:moveTo>
                  <a:lnTo>
                    <a:pt x="35744" y="5934"/>
                  </a:lnTo>
                  <a:lnTo>
                    <a:pt x="28678" y="12139"/>
                  </a:lnTo>
                  <a:lnTo>
                    <a:pt x="22572" y="19235"/>
                  </a:lnTo>
                  <a:lnTo>
                    <a:pt x="17171" y="27175"/>
                  </a:lnTo>
                  <a:lnTo>
                    <a:pt x="12309" y="35822"/>
                  </a:lnTo>
                  <a:lnTo>
                    <a:pt x="7859" y="45021"/>
                  </a:lnTo>
                  <a:lnTo>
                    <a:pt x="4038" y="54793"/>
                  </a:lnTo>
                  <a:lnTo>
                    <a:pt x="1375" y="65331"/>
                  </a:lnTo>
                  <a:lnTo>
                    <a:pt x="66" y="76673"/>
                  </a:lnTo>
                  <a:lnTo>
                    <a:pt x="0" y="88559"/>
                  </a:lnTo>
                  <a:lnTo>
                    <a:pt x="944" y="100536"/>
                  </a:lnTo>
                  <a:lnTo>
                    <a:pt x="2662" y="112325"/>
                  </a:lnTo>
                  <a:lnTo>
                    <a:pt x="5273" y="123510"/>
                  </a:lnTo>
                  <a:lnTo>
                    <a:pt x="9227" y="133490"/>
                  </a:lnTo>
                  <a:lnTo>
                    <a:pt x="14664" y="142036"/>
                  </a:lnTo>
                  <a:lnTo>
                    <a:pt x="21433" y="148773"/>
                  </a:lnTo>
                  <a:lnTo>
                    <a:pt x="29272" y="153026"/>
                  </a:lnTo>
                  <a:lnTo>
                    <a:pt x="37912" y="154657"/>
                  </a:lnTo>
                  <a:lnTo>
                    <a:pt x="46966" y="153821"/>
                  </a:lnTo>
                  <a:lnTo>
                    <a:pt x="55957" y="150685"/>
                  </a:lnTo>
                  <a:lnTo>
                    <a:pt x="64615" y="145571"/>
                  </a:lnTo>
                  <a:lnTo>
                    <a:pt x="72392" y="138563"/>
                  </a:lnTo>
                  <a:lnTo>
                    <a:pt x="78404" y="129442"/>
                  </a:lnTo>
                  <a:lnTo>
                    <a:pt x="82333" y="118281"/>
                  </a:lnTo>
                  <a:lnTo>
                    <a:pt x="84342" y="105721"/>
                  </a:lnTo>
                  <a:lnTo>
                    <a:pt x="84795" y="92761"/>
                  </a:lnTo>
                  <a:lnTo>
                    <a:pt x="84061" y="80015"/>
                  </a:lnTo>
                  <a:lnTo>
                    <a:pt x="82302" y="67867"/>
                  </a:lnTo>
                  <a:lnTo>
                    <a:pt x="79460" y="56634"/>
                  </a:lnTo>
                  <a:lnTo>
                    <a:pt x="75596" y="46389"/>
                  </a:lnTo>
                  <a:lnTo>
                    <a:pt x="70989" y="37311"/>
                  </a:lnTo>
                  <a:lnTo>
                    <a:pt x="65509" y="28907"/>
                  </a:lnTo>
                  <a:lnTo>
                    <a:pt x="57559" y="20438"/>
                  </a:lnTo>
                  <a:lnTo>
                    <a:pt x="44412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2993135" y="4716832"/>
              <a:ext cx="94317" cy="145698"/>
            </a:xfrm>
            <a:custGeom>
              <a:avLst/>
              <a:gdLst/>
              <a:ahLst/>
              <a:cxnLst/>
              <a:rect l="0" t="0" r="0" b="0"/>
              <a:pathLst>
                <a:path w="94317" h="145698">
                  <a:moveTo>
                    <a:pt x="7815" y="21057"/>
                  </a:moveTo>
                  <a:lnTo>
                    <a:pt x="4949" y="29926"/>
                  </a:lnTo>
                  <a:lnTo>
                    <a:pt x="2807" y="38912"/>
                  </a:lnTo>
                  <a:lnTo>
                    <a:pt x="1208" y="48903"/>
                  </a:lnTo>
                  <a:lnTo>
                    <a:pt x="201" y="59711"/>
                  </a:lnTo>
                  <a:lnTo>
                    <a:pt x="0" y="70874"/>
                  </a:lnTo>
                  <a:lnTo>
                    <a:pt x="660" y="82075"/>
                  </a:lnTo>
                  <a:lnTo>
                    <a:pt x="2244" y="93014"/>
                  </a:lnTo>
                  <a:lnTo>
                    <a:pt x="4905" y="103350"/>
                  </a:lnTo>
                  <a:lnTo>
                    <a:pt x="8625" y="112958"/>
                  </a:lnTo>
                  <a:lnTo>
                    <a:pt x="13411" y="121730"/>
                  </a:lnTo>
                  <a:lnTo>
                    <a:pt x="19372" y="129483"/>
                  </a:lnTo>
                  <a:lnTo>
                    <a:pt x="26452" y="136205"/>
                  </a:lnTo>
                  <a:lnTo>
                    <a:pt x="34307" y="141551"/>
                  </a:lnTo>
                  <a:lnTo>
                    <a:pt x="42417" y="144787"/>
                  </a:lnTo>
                  <a:lnTo>
                    <a:pt x="50456" y="145697"/>
                  </a:lnTo>
                  <a:lnTo>
                    <a:pt x="58141" y="144360"/>
                  </a:lnTo>
                  <a:lnTo>
                    <a:pt x="65148" y="140879"/>
                  </a:lnTo>
                  <a:lnTo>
                    <a:pt x="71377" y="135538"/>
                  </a:lnTo>
                  <a:lnTo>
                    <a:pt x="76899" y="128717"/>
                  </a:lnTo>
                  <a:lnTo>
                    <a:pt x="81849" y="120784"/>
                  </a:lnTo>
                  <a:lnTo>
                    <a:pt x="86360" y="112044"/>
                  </a:lnTo>
                  <a:lnTo>
                    <a:pt x="90221" y="102569"/>
                  </a:lnTo>
                  <a:lnTo>
                    <a:pt x="92912" y="92224"/>
                  </a:lnTo>
                  <a:lnTo>
                    <a:pt x="94239" y="81008"/>
                  </a:lnTo>
                  <a:lnTo>
                    <a:pt x="94316" y="69206"/>
                  </a:lnTo>
                  <a:lnTo>
                    <a:pt x="93380" y="57283"/>
                  </a:lnTo>
                  <a:lnTo>
                    <a:pt x="91681" y="45535"/>
                  </a:lnTo>
                  <a:lnTo>
                    <a:pt x="89583" y="34508"/>
                  </a:lnTo>
                  <a:lnTo>
                    <a:pt x="87350" y="23994"/>
                  </a:lnTo>
                  <a:lnTo>
                    <a:pt x="84791" y="13074"/>
                  </a:lnTo>
                  <a:lnTo>
                    <a:pt x="8151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3169346" y="4726346"/>
              <a:ext cx="126403" cy="127191"/>
            </a:xfrm>
            <a:custGeom>
              <a:avLst/>
              <a:gdLst/>
              <a:ahLst/>
              <a:cxnLst/>
              <a:rect l="0" t="0" r="0" b="0"/>
              <a:pathLst>
                <a:path w="126403" h="127191">
                  <a:moveTo>
                    <a:pt x="105345" y="11543"/>
                  </a:moveTo>
                  <a:lnTo>
                    <a:pt x="96477" y="5877"/>
                  </a:lnTo>
                  <a:lnTo>
                    <a:pt x="87490" y="2233"/>
                  </a:lnTo>
                  <a:lnTo>
                    <a:pt x="77499" y="328"/>
                  </a:lnTo>
                  <a:lnTo>
                    <a:pt x="66692" y="0"/>
                  </a:lnTo>
                  <a:lnTo>
                    <a:pt x="55529" y="1267"/>
                  </a:lnTo>
                  <a:lnTo>
                    <a:pt x="44333" y="3997"/>
                  </a:lnTo>
                  <a:lnTo>
                    <a:pt x="33566" y="8090"/>
                  </a:lnTo>
                  <a:lnTo>
                    <a:pt x="23878" y="13573"/>
                  </a:lnTo>
                  <a:lnTo>
                    <a:pt x="15528" y="20335"/>
                  </a:lnTo>
                  <a:lnTo>
                    <a:pt x="8755" y="28315"/>
                  </a:lnTo>
                  <a:lnTo>
                    <a:pt x="3947" y="37572"/>
                  </a:lnTo>
                  <a:lnTo>
                    <a:pt x="1120" y="48018"/>
                  </a:lnTo>
                  <a:lnTo>
                    <a:pt x="0" y="59285"/>
                  </a:lnTo>
                  <a:lnTo>
                    <a:pt x="219" y="70841"/>
                  </a:lnTo>
                  <a:lnTo>
                    <a:pt x="1443" y="82342"/>
                  </a:lnTo>
                  <a:lnTo>
                    <a:pt x="3719" y="93335"/>
                  </a:lnTo>
                  <a:lnTo>
                    <a:pt x="7448" y="103184"/>
                  </a:lnTo>
                  <a:lnTo>
                    <a:pt x="12738" y="111647"/>
                  </a:lnTo>
                  <a:lnTo>
                    <a:pt x="19578" y="118498"/>
                  </a:lnTo>
                  <a:lnTo>
                    <a:pt x="27998" y="123360"/>
                  </a:lnTo>
                  <a:lnTo>
                    <a:pt x="37845" y="126218"/>
                  </a:lnTo>
                  <a:lnTo>
                    <a:pt x="48695" y="127190"/>
                  </a:lnTo>
                  <a:lnTo>
                    <a:pt x="59962" y="126339"/>
                  </a:lnTo>
                  <a:lnTo>
                    <a:pt x="71267" y="123886"/>
                  </a:lnTo>
                  <a:lnTo>
                    <a:pt x="82193" y="120264"/>
                  </a:lnTo>
                  <a:lnTo>
                    <a:pt x="93371" y="115568"/>
                  </a:lnTo>
                  <a:lnTo>
                    <a:pt x="106894" y="108273"/>
                  </a:lnTo>
                  <a:lnTo>
                    <a:pt x="126402" y="957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3316805" y="4569433"/>
              <a:ext cx="273742" cy="273411"/>
            </a:xfrm>
            <a:custGeom>
              <a:avLst/>
              <a:gdLst/>
              <a:ahLst/>
              <a:cxnLst/>
              <a:rect l="0" t="0" r="0" b="0"/>
              <a:pathLst>
                <a:path w="273742" h="273411">
                  <a:moveTo>
                    <a:pt x="0" y="0"/>
                  </a:moveTo>
                  <a:lnTo>
                    <a:pt x="2934" y="14736"/>
                  </a:lnTo>
                  <a:lnTo>
                    <a:pt x="5716" y="29288"/>
                  </a:lnTo>
                  <a:lnTo>
                    <a:pt x="8616" y="45073"/>
                  </a:lnTo>
                  <a:lnTo>
                    <a:pt x="11656" y="61789"/>
                  </a:lnTo>
                  <a:lnTo>
                    <a:pt x="14821" y="78633"/>
                  </a:lnTo>
                  <a:lnTo>
                    <a:pt x="18081" y="95113"/>
                  </a:lnTo>
                  <a:lnTo>
                    <a:pt x="21246" y="111076"/>
                  </a:lnTo>
                  <a:lnTo>
                    <a:pt x="23989" y="126547"/>
                  </a:lnTo>
                  <a:lnTo>
                    <a:pt x="26169" y="141614"/>
                  </a:lnTo>
                  <a:lnTo>
                    <a:pt x="27971" y="156375"/>
                  </a:lnTo>
                  <a:lnTo>
                    <a:pt x="29795" y="170913"/>
                  </a:lnTo>
                  <a:lnTo>
                    <a:pt x="31877" y="185289"/>
                  </a:lnTo>
                  <a:lnTo>
                    <a:pt x="34277" y="199386"/>
                  </a:lnTo>
                  <a:lnTo>
                    <a:pt x="36967" y="212933"/>
                  </a:lnTo>
                  <a:lnTo>
                    <a:pt x="39887" y="225828"/>
                  </a:lnTo>
                  <a:lnTo>
                    <a:pt x="42813" y="238285"/>
                  </a:lnTo>
                  <a:lnTo>
                    <a:pt x="45392" y="250722"/>
                  </a:lnTo>
                  <a:lnTo>
                    <a:pt x="47458" y="263285"/>
                  </a:lnTo>
                  <a:lnTo>
                    <a:pt x="49139" y="272340"/>
                  </a:lnTo>
                  <a:lnTo>
                    <a:pt x="50503" y="273410"/>
                  </a:lnTo>
                  <a:lnTo>
                    <a:pt x="51403" y="268083"/>
                  </a:lnTo>
                  <a:lnTo>
                    <a:pt x="52101" y="258839"/>
                  </a:lnTo>
                  <a:lnTo>
                    <a:pt x="53049" y="247786"/>
                  </a:lnTo>
                  <a:lnTo>
                    <a:pt x="54477" y="236158"/>
                  </a:lnTo>
                  <a:lnTo>
                    <a:pt x="56573" y="224679"/>
                  </a:lnTo>
                  <a:lnTo>
                    <a:pt x="59576" y="213856"/>
                  </a:lnTo>
                  <a:lnTo>
                    <a:pt x="63520" y="203873"/>
                  </a:lnTo>
                  <a:lnTo>
                    <a:pt x="68285" y="195330"/>
                  </a:lnTo>
                  <a:lnTo>
                    <a:pt x="73700" y="189313"/>
                  </a:lnTo>
                  <a:lnTo>
                    <a:pt x="79598" y="186195"/>
                  </a:lnTo>
                  <a:lnTo>
                    <a:pt x="85845" y="185878"/>
                  </a:lnTo>
                  <a:lnTo>
                    <a:pt x="92337" y="188164"/>
                  </a:lnTo>
                  <a:lnTo>
                    <a:pt x="98995" y="192664"/>
                  </a:lnTo>
                  <a:lnTo>
                    <a:pt x="105599" y="198901"/>
                  </a:lnTo>
                  <a:lnTo>
                    <a:pt x="111808" y="206432"/>
                  </a:lnTo>
                  <a:lnTo>
                    <a:pt x="117464" y="214896"/>
                  </a:lnTo>
                  <a:lnTo>
                    <a:pt x="122585" y="224014"/>
                  </a:lnTo>
                  <a:lnTo>
                    <a:pt x="127258" y="233587"/>
                  </a:lnTo>
                  <a:lnTo>
                    <a:pt x="131595" y="243399"/>
                  </a:lnTo>
                  <a:lnTo>
                    <a:pt x="135905" y="250852"/>
                  </a:lnTo>
                  <a:lnTo>
                    <a:pt x="140243" y="252915"/>
                  </a:lnTo>
                  <a:lnTo>
                    <a:pt x="144374" y="250858"/>
                  </a:lnTo>
                  <a:lnTo>
                    <a:pt x="148670" y="246429"/>
                  </a:lnTo>
                  <a:lnTo>
                    <a:pt x="153583" y="240908"/>
                  </a:lnTo>
                  <a:lnTo>
                    <a:pt x="159491" y="235217"/>
                  </a:lnTo>
                  <a:lnTo>
                    <a:pt x="166468" y="229801"/>
                  </a:lnTo>
                  <a:lnTo>
                    <a:pt x="174388" y="224789"/>
                  </a:lnTo>
                  <a:lnTo>
                    <a:pt x="183057" y="220162"/>
                  </a:lnTo>
                  <a:lnTo>
                    <a:pt x="192281" y="215847"/>
                  </a:lnTo>
                  <a:lnTo>
                    <a:pt x="201741" y="211601"/>
                  </a:lnTo>
                  <a:lnTo>
                    <a:pt x="211009" y="207054"/>
                  </a:lnTo>
                  <a:lnTo>
                    <a:pt x="219870" y="202021"/>
                  </a:lnTo>
                  <a:lnTo>
                    <a:pt x="228293" y="196331"/>
                  </a:lnTo>
                  <a:lnTo>
                    <a:pt x="236337" y="189755"/>
                  </a:lnTo>
                  <a:lnTo>
                    <a:pt x="244065" y="182259"/>
                  </a:lnTo>
                  <a:lnTo>
                    <a:pt x="250899" y="174123"/>
                  </a:lnTo>
                  <a:lnTo>
                    <a:pt x="255673" y="165823"/>
                  </a:lnTo>
                  <a:lnTo>
                    <a:pt x="257907" y="157661"/>
                  </a:lnTo>
                  <a:lnTo>
                    <a:pt x="257439" y="150065"/>
                  </a:lnTo>
                  <a:lnTo>
                    <a:pt x="254084" y="143649"/>
                  </a:lnTo>
                  <a:lnTo>
                    <a:pt x="248055" y="138645"/>
                  </a:lnTo>
                  <a:lnTo>
                    <a:pt x="240144" y="135269"/>
                  </a:lnTo>
                  <a:lnTo>
                    <a:pt x="231482" y="133895"/>
                  </a:lnTo>
                  <a:lnTo>
                    <a:pt x="222776" y="134521"/>
                  </a:lnTo>
                  <a:lnTo>
                    <a:pt x="214158" y="136702"/>
                  </a:lnTo>
                  <a:lnTo>
                    <a:pt x="205386" y="139760"/>
                  </a:lnTo>
                  <a:lnTo>
                    <a:pt x="196311" y="143225"/>
                  </a:lnTo>
                  <a:lnTo>
                    <a:pt x="187233" y="147174"/>
                  </a:lnTo>
                  <a:lnTo>
                    <a:pt x="178809" y="152109"/>
                  </a:lnTo>
                  <a:lnTo>
                    <a:pt x="171370" y="158244"/>
                  </a:lnTo>
                  <a:lnTo>
                    <a:pt x="165239" y="165500"/>
                  </a:lnTo>
                  <a:lnTo>
                    <a:pt x="160876" y="173673"/>
                  </a:lnTo>
                  <a:lnTo>
                    <a:pt x="158359" y="182546"/>
                  </a:lnTo>
                  <a:lnTo>
                    <a:pt x="157618" y="191929"/>
                  </a:lnTo>
                  <a:lnTo>
                    <a:pt x="158626" y="201672"/>
                  </a:lnTo>
                  <a:lnTo>
                    <a:pt x="161193" y="211658"/>
                  </a:lnTo>
                  <a:lnTo>
                    <a:pt x="165185" y="221481"/>
                  </a:lnTo>
                  <a:lnTo>
                    <a:pt x="170605" y="230469"/>
                  </a:lnTo>
                  <a:lnTo>
                    <a:pt x="177326" y="238323"/>
                  </a:lnTo>
                  <a:lnTo>
                    <a:pt x="185278" y="244918"/>
                  </a:lnTo>
                  <a:lnTo>
                    <a:pt x="194518" y="250133"/>
                  </a:lnTo>
                  <a:lnTo>
                    <a:pt x="204948" y="254042"/>
                  </a:lnTo>
                  <a:lnTo>
                    <a:pt x="216137" y="256680"/>
                  </a:lnTo>
                  <a:lnTo>
                    <a:pt x="228714" y="258091"/>
                  </a:lnTo>
                  <a:lnTo>
                    <a:pt x="246017" y="257285"/>
                  </a:lnTo>
                  <a:lnTo>
                    <a:pt x="273741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3616403" y="4554570"/>
              <a:ext cx="100486" cy="285046"/>
            </a:xfrm>
            <a:custGeom>
              <a:avLst/>
              <a:gdLst/>
              <a:ahLst/>
              <a:cxnLst/>
              <a:rect l="0" t="0" r="0" b="0"/>
              <a:pathLst>
                <a:path w="100486" h="285046">
                  <a:moveTo>
                    <a:pt x="89957" y="214905"/>
                  </a:moveTo>
                  <a:lnTo>
                    <a:pt x="86889" y="203371"/>
                  </a:lnTo>
                  <a:lnTo>
                    <a:pt x="82827" y="194163"/>
                  </a:lnTo>
                  <a:lnTo>
                    <a:pt x="77333" y="186463"/>
                  </a:lnTo>
                  <a:lnTo>
                    <a:pt x="70574" y="180227"/>
                  </a:lnTo>
                  <a:lnTo>
                    <a:pt x="62776" y="175812"/>
                  </a:lnTo>
                  <a:lnTo>
                    <a:pt x="54188" y="173272"/>
                  </a:lnTo>
                  <a:lnTo>
                    <a:pt x="45348" y="172687"/>
                  </a:lnTo>
                  <a:lnTo>
                    <a:pt x="37039" y="174333"/>
                  </a:lnTo>
                  <a:lnTo>
                    <a:pt x="29646" y="178143"/>
                  </a:lnTo>
                  <a:lnTo>
                    <a:pt x="23194" y="183783"/>
                  </a:lnTo>
                  <a:lnTo>
                    <a:pt x="17546" y="190848"/>
                  </a:lnTo>
                  <a:lnTo>
                    <a:pt x="12528" y="198971"/>
                  </a:lnTo>
                  <a:lnTo>
                    <a:pt x="8138" y="208015"/>
                  </a:lnTo>
                  <a:lnTo>
                    <a:pt x="4554" y="218062"/>
                  </a:lnTo>
                  <a:lnTo>
                    <a:pt x="1814" y="229070"/>
                  </a:lnTo>
                  <a:lnTo>
                    <a:pt x="142" y="240562"/>
                  </a:lnTo>
                  <a:lnTo>
                    <a:pt x="0" y="251743"/>
                  </a:lnTo>
                  <a:lnTo>
                    <a:pt x="1511" y="262174"/>
                  </a:lnTo>
                  <a:lnTo>
                    <a:pt x="4815" y="271296"/>
                  </a:lnTo>
                  <a:lnTo>
                    <a:pt x="10232" y="278286"/>
                  </a:lnTo>
                  <a:lnTo>
                    <a:pt x="17721" y="282898"/>
                  </a:lnTo>
                  <a:lnTo>
                    <a:pt x="26646" y="285045"/>
                  </a:lnTo>
                  <a:lnTo>
                    <a:pt x="36006" y="284531"/>
                  </a:lnTo>
                  <a:lnTo>
                    <a:pt x="45177" y="281516"/>
                  </a:lnTo>
                  <a:lnTo>
                    <a:pt x="53771" y="276259"/>
                  </a:lnTo>
                  <a:lnTo>
                    <a:pt x="61463" y="268927"/>
                  </a:lnTo>
                  <a:lnTo>
                    <a:pt x="68187" y="259820"/>
                  </a:lnTo>
                  <a:lnTo>
                    <a:pt x="74058" y="249472"/>
                  </a:lnTo>
                  <a:lnTo>
                    <a:pt x="79250" y="238543"/>
                  </a:lnTo>
                  <a:lnTo>
                    <a:pt x="83932" y="227448"/>
                  </a:lnTo>
                  <a:lnTo>
                    <a:pt x="88079" y="216050"/>
                  </a:lnTo>
                  <a:lnTo>
                    <a:pt x="91494" y="203800"/>
                  </a:lnTo>
                  <a:lnTo>
                    <a:pt x="94122" y="190448"/>
                  </a:lnTo>
                  <a:lnTo>
                    <a:pt x="95887" y="176208"/>
                  </a:lnTo>
                  <a:lnTo>
                    <a:pt x="96622" y="161570"/>
                  </a:lnTo>
                  <a:lnTo>
                    <a:pt x="96341" y="146869"/>
                  </a:lnTo>
                  <a:lnTo>
                    <a:pt x="95356" y="132251"/>
                  </a:lnTo>
                  <a:lnTo>
                    <a:pt x="94165" y="117757"/>
                  </a:lnTo>
                  <a:lnTo>
                    <a:pt x="93067" y="103385"/>
                  </a:lnTo>
                  <a:lnTo>
                    <a:pt x="92011" y="89276"/>
                  </a:lnTo>
                  <a:lnTo>
                    <a:pt x="90695" y="75716"/>
                  </a:lnTo>
                  <a:lnTo>
                    <a:pt x="88954" y="62814"/>
                  </a:lnTo>
                  <a:lnTo>
                    <a:pt x="86613" y="50521"/>
                  </a:lnTo>
                  <a:lnTo>
                    <a:pt x="83432" y="38724"/>
                  </a:lnTo>
                  <a:lnTo>
                    <a:pt x="79355" y="27323"/>
                  </a:lnTo>
                  <a:lnTo>
                    <a:pt x="74328" y="16870"/>
                  </a:lnTo>
                  <a:lnTo>
                    <a:pt x="68203" y="8513"/>
                  </a:lnTo>
                  <a:lnTo>
                    <a:pt x="61023" y="2730"/>
                  </a:lnTo>
                  <a:lnTo>
                    <a:pt x="53440" y="0"/>
                  </a:lnTo>
                  <a:lnTo>
                    <a:pt x="46578" y="1121"/>
                  </a:lnTo>
                  <a:lnTo>
                    <a:pt x="41007" y="6137"/>
                  </a:lnTo>
                  <a:lnTo>
                    <a:pt x="36779" y="14353"/>
                  </a:lnTo>
                  <a:lnTo>
                    <a:pt x="33701" y="24740"/>
                  </a:lnTo>
                  <a:lnTo>
                    <a:pt x="31525" y="36488"/>
                  </a:lnTo>
                  <a:lnTo>
                    <a:pt x="30181" y="48910"/>
                  </a:lnTo>
                  <a:lnTo>
                    <a:pt x="29787" y="61379"/>
                  </a:lnTo>
                  <a:lnTo>
                    <a:pt x="30330" y="73575"/>
                  </a:lnTo>
                  <a:lnTo>
                    <a:pt x="31675" y="85576"/>
                  </a:lnTo>
                  <a:lnTo>
                    <a:pt x="33647" y="97714"/>
                  </a:lnTo>
                  <a:lnTo>
                    <a:pt x="36084" y="110179"/>
                  </a:lnTo>
                  <a:lnTo>
                    <a:pt x="38856" y="122842"/>
                  </a:lnTo>
                  <a:lnTo>
                    <a:pt x="41863" y="135352"/>
                  </a:lnTo>
                  <a:lnTo>
                    <a:pt x="45031" y="147511"/>
                  </a:lnTo>
                  <a:lnTo>
                    <a:pt x="48311" y="159287"/>
                  </a:lnTo>
                  <a:lnTo>
                    <a:pt x="51666" y="170728"/>
                  </a:lnTo>
                  <a:lnTo>
                    <a:pt x="55076" y="181900"/>
                  </a:lnTo>
                  <a:lnTo>
                    <a:pt x="58688" y="192708"/>
                  </a:lnTo>
                  <a:lnTo>
                    <a:pt x="62799" y="202900"/>
                  </a:lnTo>
                  <a:lnTo>
                    <a:pt x="67527" y="212382"/>
                  </a:lnTo>
                  <a:lnTo>
                    <a:pt x="72718" y="221114"/>
                  </a:lnTo>
                  <a:lnTo>
                    <a:pt x="78655" y="229976"/>
                  </a:lnTo>
                  <a:lnTo>
                    <a:pt x="86979" y="240866"/>
                  </a:lnTo>
                  <a:lnTo>
                    <a:pt x="100485" y="2570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3790588" y="4748418"/>
              <a:ext cx="55123" cy="252685"/>
            </a:xfrm>
            <a:custGeom>
              <a:avLst/>
              <a:gdLst/>
              <a:ahLst/>
              <a:cxnLst/>
              <a:rect l="0" t="0" r="0" b="0"/>
              <a:pathLst>
                <a:path w="55123" h="252685">
                  <a:moveTo>
                    <a:pt x="0" y="0"/>
                  </a:moveTo>
                  <a:lnTo>
                    <a:pt x="2934" y="11668"/>
                  </a:lnTo>
                  <a:lnTo>
                    <a:pt x="5716" y="22157"/>
                  </a:lnTo>
                  <a:lnTo>
                    <a:pt x="8620" y="32458"/>
                  </a:lnTo>
                  <a:lnTo>
                    <a:pt x="11833" y="42759"/>
                  </a:lnTo>
                  <a:lnTo>
                    <a:pt x="15646" y="53103"/>
                  </a:lnTo>
                  <a:lnTo>
                    <a:pt x="20159" y="63493"/>
                  </a:lnTo>
                  <a:lnTo>
                    <a:pt x="25150" y="73921"/>
                  </a:lnTo>
                  <a:lnTo>
                    <a:pt x="30189" y="84380"/>
                  </a:lnTo>
                  <a:lnTo>
                    <a:pt x="35021" y="94860"/>
                  </a:lnTo>
                  <a:lnTo>
                    <a:pt x="39568" y="105355"/>
                  </a:lnTo>
                  <a:lnTo>
                    <a:pt x="43849" y="115860"/>
                  </a:lnTo>
                  <a:lnTo>
                    <a:pt x="47902" y="126373"/>
                  </a:lnTo>
                  <a:lnTo>
                    <a:pt x="51454" y="136891"/>
                  </a:lnTo>
                  <a:lnTo>
                    <a:pt x="53935" y="147413"/>
                  </a:lnTo>
                  <a:lnTo>
                    <a:pt x="55122" y="157937"/>
                  </a:lnTo>
                  <a:lnTo>
                    <a:pt x="55105" y="168462"/>
                  </a:lnTo>
                  <a:lnTo>
                    <a:pt x="54106" y="178988"/>
                  </a:lnTo>
                  <a:lnTo>
                    <a:pt x="52360" y="189511"/>
                  </a:lnTo>
                  <a:lnTo>
                    <a:pt x="50032" y="199960"/>
                  </a:lnTo>
                  <a:lnTo>
                    <a:pt x="46876" y="211437"/>
                  </a:lnTo>
                  <a:lnTo>
                    <a:pt x="41500" y="227186"/>
                  </a:lnTo>
                  <a:lnTo>
                    <a:pt x="31585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2" name="Group 181"/>
          <p:cNvGrpSpPr/>
          <p:nvPr/>
        </p:nvGrpSpPr>
        <p:grpSpPr>
          <a:xfrm>
            <a:off x="4126564" y="4695775"/>
            <a:ext cx="632646" cy="229787"/>
            <a:chOff x="4126564" y="4695775"/>
            <a:chExt cx="632646" cy="229787"/>
          </a:xfrm>
        </p:grpSpPr>
        <p:sp>
          <p:nvSpPr>
            <p:cNvPr id="179" name="Freeform 178"/>
            <p:cNvSpPr/>
            <p:nvPr/>
          </p:nvSpPr>
          <p:spPr>
            <a:xfrm>
              <a:off x="4126564" y="4748418"/>
              <a:ext cx="112295" cy="158027"/>
            </a:xfrm>
            <a:custGeom>
              <a:avLst/>
              <a:gdLst/>
              <a:ahLst/>
              <a:cxnLst/>
              <a:rect l="0" t="0" r="0" b="0"/>
              <a:pathLst>
                <a:path w="112295" h="158027">
                  <a:moveTo>
                    <a:pt x="95692" y="10528"/>
                  </a:moveTo>
                  <a:lnTo>
                    <a:pt x="84024" y="10596"/>
                  </a:lnTo>
                  <a:lnTo>
                    <a:pt x="73536" y="11236"/>
                  </a:lnTo>
                  <a:lnTo>
                    <a:pt x="63239" y="12541"/>
                  </a:lnTo>
                  <a:lnTo>
                    <a:pt x="53110" y="14747"/>
                  </a:lnTo>
                  <a:lnTo>
                    <a:pt x="43414" y="18360"/>
                  </a:lnTo>
                  <a:lnTo>
                    <a:pt x="34283" y="23533"/>
                  </a:lnTo>
                  <a:lnTo>
                    <a:pt x="25853" y="30107"/>
                  </a:lnTo>
                  <a:lnTo>
                    <a:pt x="18339" y="37807"/>
                  </a:lnTo>
                  <a:lnTo>
                    <a:pt x="11778" y="46364"/>
                  </a:lnTo>
                  <a:lnTo>
                    <a:pt x="6372" y="55870"/>
                  </a:lnTo>
                  <a:lnTo>
                    <a:pt x="2564" y="66760"/>
                  </a:lnTo>
                  <a:lnTo>
                    <a:pt x="452" y="79151"/>
                  </a:lnTo>
                  <a:lnTo>
                    <a:pt x="0" y="92557"/>
                  </a:lnTo>
                  <a:lnTo>
                    <a:pt x="1208" y="106092"/>
                  </a:lnTo>
                  <a:lnTo>
                    <a:pt x="3918" y="119219"/>
                  </a:lnTo>
                  <a:lnTo>
                    <a:pt x="8177" y="131284"/>
                  </a:lnTo>
                  <a:lnTo>
                    <a:pt x="14308" y="141397"/>
                  </a:lnTo>
                  <a:lnTo>
                    <a:pt x="22312" y="149255"/>
                  </a:lnTo>
                  <a:lnTo>
                    <a:pt x="31600" y="154732"/>
                  </a:lnTo>
                  <a:lnTo>
                    <a:pt x="41211" y="157608"/>
                  </a:lnTo>
                  <a:lnTo>
                    <a:pt x="50560" y="158026"/>
                  </a:lnTo>
                  <a:lnTo>
                    <a:pt x="59443" y="156397"/>
                  </a:lnTo>
                  <a:lnTo>
                    <a:pt x="67862" y="153186"/>
                  </a:lnTo>
                  <a:lnTo>
                    <a:pt x="75888" y="148809"/>
                  </a:lnTo>
                  <a:lnTo>
                    <a:pt x="83448" y="143434"/>
                  </a:lnTo>
                  <a:lnTo>
                    <a:pt x="90313" y="137003"/>
                  </a:lnTo>
                  <a:lnTo>
                    <a:pt x="96413" y="129565"/>
                  </a:lnTo>
                  <a:lnTo>
                    <a:pt x="101664" y="121112"/>
                  </a:lnTo>
                  <a:lnTo>
                    <a:pt x="105894" y="111528"/>
                  </a:lnTo>
                  <a:lnTo>
                    <a:pt x="109104" y="100859"/>
                  </a:lnTo>
                  <a:lnTo>
                    <a:pt x="111277" y="89439"/>
                  </a:lnTo>
                  <a:lnTo>
                    <a:pt x="112294" y="77781"/>
                  </a:lnTo>
                  <a:lnTo>
                    <a:pt x="112192" y="66206"/>
                  </a:lnTo>
                  <a:lnTo>
                    <a:pt x="110819" y="54995"/>
                  </a:lnTo>
                  <a:lnTo>
                    <a:pt x="107771" y="44466"/>
                  </a:lnTo>
                  <a:lnTo>
                    <a:pt x="102987" y="34729"/>
                  </a:lnTo>
                  <a:lnTo>
                    <a:pt x="96956" y="26010"/>
                  </a:lnTo>
                  <a:lnTo>
                    <a:pt x="89841" y="17894"/>
                  </a:lnTo>
                  <a:lnTo>
                    <a:pt x="79901" y="9668"/>
                  </a:lnTo>
                  <a:lnTo>
                    <a:pt x="6410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4264370" y="4695775"/>
              <a:ext cx="126343" cy="187367"/>
            </a:xfrm>
            <a:custGeom>
              <a:avLst/>
              <a:gdLst/>
              <a:ahLst/>
              <a:cxnLst/>
              <a:rect l="0" t="0" r="0" b="0"/>
              <a:pathLst>
                <a:path w="126343" h="187367">
                  <a:moveTo>
                    <a:pt x="0" y="105285"/>
                  </a:moveTo>
                  <a:lnTo>
                    <a:pt x="3001" y="117020"/>
                  </a:lnTo>
                  <a:lnTo>
                    <a:pt x="6423" y="128149"/>
                  </a:lnTo>
                  <a:lnTo>
                    <a:pt x="10615" y="139743"/>
                  </a:lnTo>
                  <a:lnTo>
                    <a:pt x="15342" y="151732"/>
                  </a:lnTo>
                  <a:lnTo>
                    <a:pt x="20175" y="163743"/>
                  </a:lnTo>
                  <a:lnTo>
                    <a:pt x="24838" y="175478"/>
                  </a:lnTo>
                  <a:lnTo>
                    <a:pt x="28726" y="184445"/>
                  </a:lnTo>
                  <a:lnTo>
                    <a:pt x="30769" y="187366"/>
                  </a:lnTo>
                  <a:lnTo>
                    <a:pt x="30523" y="184810"/>
                  </a:lnTo>
                  <a:lnTo>
                    <a:pt x="28311" y="178355"/>
                  </a:lnTo>
                  <a:lnTo>
                    <a:pt x="24789" y="169298"/>
                  </a:lnTo>
                  <a:lnTo>
                    <a:pt x="20691" y="158537"/>
                  </a:lnTo>
                  <a:lnTo>
                    <a:pt x="16472" y="146660"/>
                  </a:lnTo>
                  <a:lnTo>
                    <a:pt x="12492" y="134050"/>
                  </a:lnTo>
                  <a:lnTo>
                    <a:pt x="9118" y="120958"/>
                  </a:lnTo>
                  <a:lnTo>
                    <a:pt x="6488" y="107553"/>
                  </a:lnTo>
                  <a:lnTo>
                    <a:pt x="4873" y="94105"/>
                  </a:lnTo>
                  <a:lnTo>
                    <a:pt x="4762" y="80992"/>
                  </a:lnTo>
                  <a:lnTo>
                    <a:pt x="6285" y="68401"/>
                  </a:lnTo>
                  <a:lnTo>
                    <a:pt x="9425" y="56657"/>
                  </a:lnTo>
                  <a:lnTo>
                    <a:pt x="14199" y="46294"/>
                  </a:lnTo>
                  <a:lnTo>
                    <a:pt x="20446" y="37473"/>
                  </a:lnTo>
                  <a:lnTo>
                    <a:pt x="27893" y="30041"/>
                  </a:lnTo>
                  <a:lnTo>
                    <a:pt x="36254" y="23724"/>
                  </a:lnTo>
                  <a:lnTo>
                    <a:pt x="45286" y="18253"/>
                  </a:lnTo>
                  <a:lnTo>
                    <a:pt x="54958" y="13558"/>
                  </a:lnTo>
                  <a:lnTo>
                    <a:pt x="65436" y="9769"/>
                  </a:lnTo>
                  <a:lnTo>
                    <a:pt x="76726" y="6882"/>
                  </a:lnTo>
                  <a:lnTo>
                    <a:pt x="88115" y="4768"/>
                  </a:lnTo>
                  <a:lnTo>
                    <a:pt x="99367" y="3037"/>
                  </a:lnTo>
                  <a:lnTo>
                    <a:pt x="111471" y="1534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4620171" y="4732639"/>
              <a:ext cx="139039" cy="192923"/>
            </a:xfrm>
            <a:custGeom>
              <a:avLst/>
              <a:gdLst/>
              <a:ahLst/>
              <a:cxnLst/>
              <a:rect l="0" t="0" r="0" b="0"/>
              <a:pathLst>
                <a:path w="139039" h="192923">
                  <a:moveTo>
                    <a:pt x="117982" y="36836"/>
                  </a:moveTo>
                  <a:lnTo>
                    <a:pt x="114914" y="28169"/>
                  </a:lnTo>
                  <a:lnTo>
                    <a:pt x="110851" y="21103"/>
                  </a:lnTo>
                  <a:lnTo>
                    <a:pt x="105354" y="15002"/>
                  </a:lnTo>
                  <a:lnTo>
                    <a:pt x="98421" y="9773"/>
                  </a:lnTo>
                  <a:lnTo>
                    <a:pt x="89975" y="5559"/>
                  </a:lnTo>
                  <a:lnTo>
                    <a:pt x="80133" y="2362"/>
                  </a:lnTo>
                  <a:lnTo>
                    <a:pt x="69469" y="367"/>
                  </a:lnTo>
                  <a:lnTo>
                    <a:pt x="58863" y="0"/>
                  </a:lnTo>
                  <a:lnTo>
                    <a:pt x="48819" y="1352"/>
                  </a:lnTo>
                  <a:lnTo>
                    <a:pt x="39622" y="4377"/>
                  </a:lnTo>
                  <a:lnTo>
                    <a:pt x="31517" y="9074"/>
                  </a:lnTo>
                  <a:lnTo>
                    <a:pt x="24513" y="15275"/>
                  </a:lnTo>
                  <a:lnTo>
                    <a:pt x="18453" y="22861"/>
                  </a:lnTo>
                  <a:lnTo>
                    <a:pt x="13133" y="31847"/>
                  </a:lnTo>
                  <a:lnTo>
                    <a:pt x="8370" y="42112"/>
                  </a:lnTo>
                  <a:lnTo>
                    <a:pt x="4338" y="53427"/>
                  </a:lnTo>
                  <a:lnTo>
                    <a:pt x="1533" y="65546"/>
                  </a:lnTo>
                  <a:lnTo>
                    <a:pt x="129" y="78248"/>
                  </a:lnTo>
                  <a:lnTo>
                    <a:pt x="0" y="91201"/>
                  </a:lnTo>
                  <a:lnTo>
                    <a:pt x="901" y="103969"/>
                  </a:lnTo>
                  <a:lnTo>
                    <a:pt x="2586" y="116329"/>
                  </a:lnTo>
                  <a:lnTo>
                    <a:pt x="5004" y="128086"/>
                  </a:lnTo>
                  <a:lnTo>
                    <a:pt x="8297" y="138988"/>
                  </a:lnTo>
                  <a:lnTo>
                    <a:pt x="12477" y="148990"/>
                  </a:lnTo>
                  <a:lnTo>
                    <a:pt x="17588" y="158198"/>
                  </a:lnTo>
                  <a:lnTo>
                    <a:pt x="23774" y="166778"/>
                  </a:lnTo>
                  <a:lnTo>
                    <a:pt x="31014" y="174874"/>
                  </a:lnTo>
                  <a:lnTo>
                    <a:pt x="39147" y="182127"/>
                  </a:lnTo>
                  <a:lnTo>
                    <a:pt x="47978" y="187714"/>
                  </a:lnTo>
                  <a:lnTo>
                    <a:pt x="57319" y="191317"/>
                  </a:lnTo>
                  <a:lnTo>
                    <a:pt x="66861" y="192922"/>
                  </a:lnTo>
                  <a:lnTo>
                    <a:pt x="76187" y="192561"/>
                  </a:lnTo>
                  <a:lnTo>
                    <a:pt x="85087" y="190465"/>
                  </a:lnTo>
                  <a:lnTo>
                    <a:pt x="93536" y="186975"/>
                  </a:lnTo>
                  <a:lnTo>
                    <a:pt x="101597" y="182432"/>
                  </a:lnTo>
                  <a:lnTo>
                    <a:pt x="109346" y="177133"/>
                  </a:lnTo>
                  <a:lnTo>
                    <a:pt x="116560" y="171609"/>
                  </a:lnTo>
                  <a:lnTo>
                    <a:pt x="123419" y="166084"/>
                  </a:lnTo>
                  <a:lnTo>
                    <a:pt x="130532" y="160077"/>
                  </a:lnTo>
                  <a:lnTo>
                    <a:pt x="139038" y="1526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1" name="Group 190"/>
          <p:cNvGrpSpPr/>
          <p:nvPr/>
        </p:nvGrpSpPr>
        <p:grpSpPr>
          <a:xfrm>
            <a:off x="4838687" y="4537848"/>
            <a:ext cx="973373" cy="379027"/>
            <a:chOff x="4838687" y="4537848"/>
            <a:chExt cx="973373" cy="379027"/>
          </a:xfrm>
        </p:grpSpPr>
        <p:sp>
          <p:nvSpPr>
            <p:cNvPr id="183" name="Freeform 182"/>
            <p:cNvSpPr/>
            <p:nvPr/>
          </p:nvSpPr>
          <p:spPr>
            <a:xfrm>
              <a:off x="4838687" y="4748418"/>
              <a:ext cx="146721" cy="158959"/>
            </a:xfrm>
            <a:custGeom>
              <a:avLst/>
              <a:gdLst/>
              <a:ahLst/>
              <a:cxnLst/>
              <a:rect l="0" t="0" r="0" b="0"/>
              <a:pathLst>
                <a:path w="146721" h="158959">
                  <a:moveTo>
                    <a:pt x="67922" y="21057"/>
                  </a:moveTo>
                  <a:lnTo>
                    <a:pt x="59188" y="18323"/>
                  </a:lnTo>
                  <a:lnTo>
                    <a:pt x="51481" y="17462"/>
                  </a:lnTo>
                  <a:lnTo>
                    <a:pt x="44078" y="18457"/>
                  </a:lnTo>
                  <a:lnTo>
                    <a:pt x="36818" y="21169"/>
                  </a:lnTo>
                  <a:lnTo>
                    <a:pt x="29639" y="25602"/>
                  </a:lnTo>
                  <a:lnTo>
                    <a:pt x="22522" y="31595"/>
                  </a:lnTo>
                  <a:lnTo>
                    <a:pt x="15778" y="39026"/>
                  </a:lnTo>
                  <a:lnTo>
                    <a:pt x="10008" y="47901"/>
                  </a:lnTo>
                  <a:lnTo>
                    <a:pt x="5468" y="58083"/>
                  </a:lnTo>
                  <a:lnTo>
                    <a:pt x="2251" y="69171"/>
                  </a:lnTo>
                  <a:lnTo>
                    <a:pt x="459" y="80605"/>
                  </a:lnTo>
                  <a:lnTo>
                    <a:pt x="0" y="92028"/>
                  </a:lnTo>
                  <a:lnTo>
                    <a:pt x="810" y="103138"/>
                  </a:lnTo>
                  <a:lnTo>
                    <a:pt x="2941" y="113598"/>
                  </a:lnTo>
                  <a:lnTo>
                    <a:pt x="6301" y="123294"/>
                  </a:lnTo>
                  <a:lnTo>
                    <a:pt x="10843" y="132127"/>
                  </a:lnTo>
                  <a:lnTo>
                    <a:pt x="16640" y="139922"/>
                  </a:lnTo>
                  <a:lnTo>
                    <a:pt x="23614" y="146678"/>
                  </a:lnTo>
                  <a:lnTo>
                    <a:pt x="31568" y="152216"/>
                  </a:lnTo>
                  <a:lnTo>
                    <a:pt x="40276" y="156114"/>
                  </a:lnTo>
                  <a:lnTo>
                    <a:pt x="49541" y="158291"/>
                  </a:lnTo>
                  <a:lnTo>
                    <a:pt x="59202" y="158958"/>
                  </a:lnTo>
                  <a:lnTo>
                    <a:pt x="69139" y="158425"/>
                  </a:lnTo>
                  <a:lnTo>
                    <a:pt x="79263" y="156991"/>
                  </a:lnTo>
                  <a:lnTo>
                    <a:pt x="89349" y="154744"/>
                  </a:lnTo>
                  <a:lnTo>
                    <a:pt x="99048" y="151565"/>
                  </a:lnTo>
                  <a:lnTo>
                    <a:pt x="108197" y="147458"/>
                  </a:lnTo>
                  <a:lnTo>
                    <a:pt x="116646" y="142226"/>
                  </a:lnTo>
                  <a:lnTo>
                    <a:pt x="124175" y="135425"/>
                  </a:lnTo>
                  <a:lnTo>
                    <a:pt x="130753" y="126956"/>
                  </a:lnTo>
                  <a:lnTo>
                    <a:pt x="136341" y="117012"/>
                  </a:lnTo>
                  <a:lnTo>
                    <a:pt x="140804" y="105896"/>
                  </a:lnTo>
                  <a:lnTo>
                    <a:pt x="144169" y="93906"/>
                  </a:lnTo>
                  <a:lnTo>
                    <a:pt x="146278" y="81450"/>
                  </a:lnTo>
                  <a:lnTo>
                    <a:pt x="146720" y="69023"/>
                  </a:lnTo>
                  <a:lnTo>
                    <a:pt x="145418" y="56900"/>
                  </a:lnTo>
                  <a:lnTo>
                    <a:pt x="142426" y="45475"/>
                  </a:lnTo>
                  <a:lnTo>
                    <a:pt x="137752" y="35326"/>
                  </a:lnTo>
                  <a:lnTo>
                    <a:pt x="131575" y="26655"/>
                  </a:lnTo>
                  <a:lnTo>
                    <a:pt x="124256" y="19472"/>
                  </a:lnTo>
                  <a:lnTo>
                    <a:pt x="115320" y="13085"/>
                  </a:lnTo>
                  <a:lnTo>
                    <a:pt x="101749" y="6933"/>
                  </a:lnTo>
                  <a:lnTo>
                    <a:pt x="7845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5040080" y="4748418"/>
              <a:ext cx="93645" cy="151332"/>
            </a:xfrm>
            <a:custGeom>
              <a:avLst/>
              <a:gdLst/>
              <a:ahLst/>
              <a:cxnLst/>
              <a:rect l="0" t="0" r="0" b="0"/>
              <a:pathLst>
                <a:path w="93645" h="151332">
                  <a:moveTo>
                    <a:pt x="13927" y="0"/>
                  </a:moveTo>
                  <a:lnTo>
                    <a:pt x="10994" y="11668"/>
                  </a:lnTo>
                  <a:lnTo>
                    <a:pt x="8211" y="22157"/>
                  </a:lnTo>
                  <a:lnTo>
                    <a:pt x="5321" y="32463"/>
                  </a:lnTo>
                  <a:lnTo>
                    <a:pt x="2626" y="42937"/>
                  </a:lnTo>
                  <a:lnTo>
                    <a:pt x="758" y="53929"/>
                  </a:lnTo>
                  <a:lnTo>
                    <a:pt x="0" y="65568"/>
                  </a:lnTo>
                  <a:lnTo>
                    <a:pt x="313" y="77649"/>
                  </a:lnTo>
                  <a:lnTo>
                    <a:pt x="1515" y="89755"/>
                  </a:lnTo>
                  <a:lnTo>
                    <a:pt x="3403" y="101632"/>
                  </a:lnTo>
                  <a:lnTo>
                    <a:pt x="5958" y="113048"/>
                  </a:lnTo>
                  <a:lnTo>
                    <a:pt x="9342" y="123713"/>
                  </a:lnTo>
                  <a:lnTo>
                    <a:pt x="13584" y="133532"/>
                  </a:lnTo>
                  <a:lnTo>
                    <a:pt x="18736" y="141939"/>
                  </a:lnTo>
                  <a:lnTo>
                    <a:pt x="24951" y="147850"/>
                  </a:lnTo>
                  <a:lnTo>
                    <a:pt x="32204" y="150896"/>
                  </a:lnTo>
                  <a:lnTo>
                    <a:pt x="40176" y="151331"/>
                  </a:lnTo>
                  <a:lnTo>
                    <a:pt x="48366" y="149654"/>
                  </a:lnTo>
                  <a:lnTo>
                    <a:pt x="56460" y="146377"/>
                  </a:lnTo>
                  <a:lnTo>
                    <a:pt x="64180" y="141776"/>
                  </a:lnTo>
                  <a:lnTo>
                    <a:pt x="71212" y="135880"/>
                  </a:lnTo>
                  <a:lnTo>
                    <a:pt x="77452" y="128806"/>
                  </a:lnTo>
                  <a:lnTo>
                    <a:pt x="82812" y="120602"/>
                  </a:lnTo>
                  <a:lnTo>
                    <a:pt x="87122" y="111185"/>
                  </a:lnTo>
                  <a:lnTo>
                    <a:pt x="90388" y="100629"/>
                  </a:lnTo>
                  <a:lnTo>
                    <a:pt x="92600" y="89286"/>
                  </a:lnTo>
                  <a:lnTo>
                    <a:pt x="93644" y="77679"/>
                  </a:lnTo>
                  <a:lnTo>
                    <a:pt x="93575" y="66147"/>
                  </a:lnTo>
                  <a:lnTo>
                    <a:pt x="92726" y="55265"/>
                  </a:lnTo>
                  <a:lnTo>
                    <a:pt x="91542" y="44866"/>
                  </a:lnTo>
                  <a:lnTo>
                    <a:pt x="89920" y="34040"/>
                  </a:lnTo>
                  <a:lnTo>
                    <a:pt x="87627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5180350" y="4761750"/>
              <a:ext cx="115814" cy="155125"/>
            </a:xfrm>
            <a:custGeom>
              <a:avLst/>
              <a:gdLst/>
              <a:ahLst/>
              <a:cxnLst/>
              <a:rect l="0" t="0" r="0" b="0"/>
              <a:pathLst>
                <a:path w="115814" h="155125">
                  <a:moveTo>
                    <a:pt x="0" y="28782"/>
                  </a:moveTo>
                  <a:lnTo>
                    <a:pt x="2934" y="40517"/>
                  </a:lnTo>
                  <a:lnTo>
                    <a:pt x="5716" y="51646"/>
                  </a:lnTo>
                  <a:lnTo>
                    <a:pt x="8615" y="63240"/>
                  </a:lnTo>
                  <a:lnTo>
                    <a:pt x="11655" y="75228"/>
                  </a:lnTo>
                  <a:lnTo>
                    <a:pt x="14821" y="87240"/>
                  </a:lnTo>
                  <a:lnTo>
                    <a:pt x="18064" y="98967"/>
                  </a:lnTo>
                  <a:lnTo>
                    <a:pt x="20652" y="107676"/>
                  </a:lnTo>
                  <a:lnTo>
                    <a:pt x="21832" y="109952"/>
                  </a:lnTo>
                  <a:lnTo>
                    <a:pt x="22131" y="106725"/>
                  </a:lnTo>
                  <a:lnTo>
                    <a:pt x="21885" y="99888"/>
                  </a:lnTo>
                  <a:lnTo>
                    <a:pt x="21045" y="91065"/>
                  </a:lnTo>
                  <a:lnTo>
                    <a:pt x="19600" y="81259"/>
                  </a:lnTo>
                  <a:lnTo>
                    <a:pt x="17951" y="70998"/>
                  </a:lnTo>
                  <a:lnTo>
                    <a:pt x="16820" y="60541"/>
                  </a:lnTo>
                  <a:lnTo>
                    <a:pt x="16579" y="50011"/>
                  </a:lnTo>
                  <a:lnTo>
                    <a:pt x="17416" y="39625"/>
                  </a:lnTo>
                  <a:lnTo>
                    <a:pt x="19505" y="29712"/>
                  </a:lnTo>
                  <a:lnTo>
                    <a:pt x="22809" y="20422"/>
                  </a:lnTo>
                  <a:lnTo>
                    <a:pt x="27298" y="12215"/>
                  </a:lnTo>
                  <a:lnTo>
                    <a:pt x="33053" y="5912"/>
                  </a:lnTo>
                  <a:lnTo>
                    <a:pt x="39986" y="1796"/>
                  </a:lnTo>
                  <a:lnTo>
                    <a:pt x="47570" y="0"/>
                  </a:lnTo>
                  <a:lnTo>
                    <a:pt x="54967" y="757"/>
                  </a:lnTo>
                  <a:lnTo>
                    <a:pt x="61718" y="3933"/>
                  </a:lnTo>
                  <a:lnTo>
                    <a:pt x="67893" y="9131"/>
                  </a:lnTo>
                  <a:lnTo>
                    <a:pt x="73880" y="15891"/>
                  </a:lnTo>
                  <a:lnTo>
                    <a:pt x="79941" y="23806"/>
                  </a:lnTo>
                  <a:lnTo>
                    <a:pt x="86014" y="32709"/>
                  </a:lnTo>
                  <a:lnTo>
                    <a:pt x="91799" y="42661"/>
                  </a:lnTo>
                  <a:lnTo>
                    <a:pt x="97134" y="53613"/>
                  </a:lnTo>
                  <a:lnTo>
                    <a:pt x="101854" y="65408"/>
                  </a:lnTo>
                  <a:lnTo>
                    <a:pt x="105720" y="77858"/>
                  </a:lnTo>
                  <a:lnTo>
                    <a:pt x="108686" y="90776"/>
                  </a:lnTo>
                  <a:lnTo>
                    <a:pt x="110868" y="103612"/>
                  </a:lnTo>
                  <a:lnTo>
                    <a:pt x="112659" y="116811"/>
                  </a:lnTo>
                  <a:lnTo>
                    <a:pt x="114217" y="132649"/>
                  </a:lnTo>
                  <a:lnTo>
                    <a:pt x="115813" y="1551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5348806" y="4537848"/>
              <a:ext cx="31586" cy="326384"/>
            </a:xfrm>
            <a:custGeom>
              <a:avLst/>
              <a:gdLst/>
              <a:ahLst/>
              <a:cxnLst/>
              <a:rect l="0" t="0" r="0" b="0"/>
              <a:pathLst>
                <a:path w="31586" h="326384">
                  <a:moveTo>
                    <a:pt x="0" y="0"/>
                  </a:moveTo>
                  <a:lnTo>
                    <a:pt x="67" y="14736"/>
                  </a:lnTo>
                  <a:lnTo>
                    <a:pt x="707" y="29287"/>
                  </a:lnTo>
                  <a:lnTo>
                    <a:pt x="1999" y="45078"/>
                  </a:lnTo>
                  <a:lnTo>
                    <a:pt x="3686" y="61966"/>
                  </a:lnTo>
                  <a:lnTo>
                    <a:pt x="5354" y="79458"/>
                  </a:lnTo>
                  <a:lnTo>
                    <a:pt x="6771" y="97192"/>
                  </a:lnTo>
                  <a:lnTo>
                    <a:pt x="8042" y="114980"/>
                  </a:lnTo>
                  <a:lnTo>
                    <a:pt x="9502" y="132747"/>
                  </a:lnTo>
                  <a:lnTo>
                    <a:pt x="11330" y="150470"/>
                  </a:lnTo>
                  <a:lnTo>
                    <a:pt x="13387" y="168150"/>
                  </a:lnTo>
                  <a:lnTo>
                    <a:pt x="15315" y="185792"/>
                  </a:lnTo>
                  <a:lnTo>
                    <a:pt x="16910" y="203402"/>
                  </a:lnTo>
                  <a:lnTo>
                    <a:pt x="18132" y="220823"/>
                  </a:lnTo>
                  <a:lnTo>
                    <a:pt x="19028" y="237754"/>
                  </a:lnTo>
                  <a:lnTo>
                    <a:pt x="19669" y="254056"/>
                  </a:lnTo>
                  <a:lnTo>
                    <a:pt x="20317" y="269355"/>
                  </a:lnTo>
                  <a:lnTo>
                    <a:pt x="21573" y="284566"/>
                  </a:lnTo>
                  <a:lnTo>
                    <a:pt x="24669" y="302141"/>
                  </a:lnTo>
                  <a:lnTo>
                    <a:pt x="31585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5232992" y="4664190"/>
              <a:ext cx="221099" cy="10529"/>
            </a:xfrm>
            <a:custGeom>
              <a:avLst/>
              <a:gdLst/>
              <a:ahLst/>
              <a:cxnLst/>
              <a:rect l="0" t="0" r="0" b="0"/>
              <a:pathLst>
                <a:path w="221099" h="10529">
                  <a:moveTo>
                    <a:pt x="221098" y="0"/>
                  </a:moveTo>
                  <a:lnTo>
                    <a:pt x="206429" y="0"/>
                  </a:lnTo>
                  <a:lnTo>
                    <a:pt x="192519" y="0"/>
                  </a:lnTo>
                  <a:lnTo>
                    <a:pt x="178020" y="0"/>
                  </a:lnTo>
                  <a:lnTo>
                    <a:pt x="162819" y="0"/>
                  </a:lnTo>
                  <a:lnTo>
                    <a:pt x="146994" y="0"/>
                  </a:lnTo>
                  <a:lnTo>
                    <a:pt x="130678" y="4"/>
                  </a:lnTo>
                  <a:lnTo>
                    <a:pt x="114161" y="177"/>
                  </a:lnTo>
                  <a:lnTo>
                    <a:pt x="97853" y="825"/>
                  </a:lnTo>
                  <a:lnTo>
                    <a:pt x="81972" y="2074"/>
                  </a:lnTo>
                  <a:lnTo>
                    <a:pt x="66760" y="3735"/>
                  </a:lnTo>
                  <a:lnTo>
                    <a:pt x="50874" y="5562"/>
                  </a:lnTo>
                  <a:lnTo>
                    <a:pt x="30686" y="771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5443562" y="4728842"/>
              <a:ext cx="122525" cy="138137"/>
            </a:xfrm>
            <a:custGeom>
              <a:avLst/>
              <a:gdLst/>
              <a:ahLst/>
              <a:cxnLst/>
              <a:rect l="0" t="0" r="0" b="0"/>
              <a:pathLst>
                <a:path w="122525" h="138137">
                  <a:moveTo>
                    <a:pt x="0" y="40633"/>
                  </a:moveTo>
                  <a:lnTo>
                    <a:pt x="8868" y="46366"/>
                  </a:lnTo>
                  <a:lnTo>
                    <a:pt x="17855" y="50650"/>
                  </a:lnTo>
                  <a:lnTo>
                    <a:pt x="27850" y="53857"/>
                  </a:lnTo>
                  <a:lnTo>
                    <a:pt x="38831" y="56218"/>
                  </a:lnTo>
                  <a:lnTo>
                    <a:pt x="50642" y="57915"/>
                  </a:lnTo>
                  <a:lnTo>
                    <a:pt x="63092" y="59101"/>
                  </a:lnTo>
                  <a:lnTo>
                    <a:pt x="75684" y="59584"/>
                  </a:lnTo>
                  <a:lnTo>
                    <a:pt x="87668" y="58855"/>
                  </a:lnTo>
                  <a:lnTo>
                    <a:pt x="98670" y="56731"/>
                  </a:lnTo>
                  <a:lnTo>
                    <a:pt x="108188" y="53169"/>
                  </a:lnTo>
                  <a:lnTo>
                    <a:pt x="115452" y="48104"/>
                  </a:lnTo>
                  <a:lnTo>
                    <a:pt x="120251" y="41661"/>
                  </a:lnTo>
                  <a:lnTo>
                    <a:pt x="122524" y="34252"/>
                  </a:lnTo>
                  <a:lnTo>
                    <a:pt x="122095" y="26448"/>
                  </a:lnTo>
                  <a:lnTo>
                    <a:pt x="119138" y="18626"/>
                  </a:lnTo>
                  <a:lnTo>
                    <a:pt x="113919" y="11429"/>
                  </a:lnTo>
                  <a:lnTo>
                    <a:pt x="106613" y="5814"/>
                  </a:lnTo>
                  <a:lnTo>
                    <a:pt x="97523" y="2156"/>
                  </a:lnTo>
                  <a:lnTo>
                    <a:pt x="87187" y="328"/>
                  </a:lnTo>
                  <a:lnTo>
                    <a:pt x="76265" y="0"/>
                  </a:lnTo>
                  <a:lnTo>
                    <a:pt x="65188" y="821"/>
                  </a:lnTo>
                  <a:lnTo>
                    <a:pt x="54314" y="2809"/>
                  </a:lnTo>
                  <a:lnTo>
                    <a:pt x="44011" y="6336"/>
                  </a:lnTo>
                  <a:lnTo>
                    <a:pt x="34424" y="11488"/>
                  </a:lnTo>
                  <a:lnTo>
                    <a:pt x="25835" y="18233"/>
                  </a:lnTo>
                  <a:lnTo>
                    <a:pt x="18735" y="26588"/>
                  </a:lnTo>
                  <a:lnTo>
                    <a:pt x="13260" y="36392"/>
                  </a:lnTo>
                  <a:lnTo>
                    <a:pt x="9396" y="47213"/>
                  </a:lnTo>
                  <a:lnTo>
                    <a:pt x="7160" y="58460"/>
                  </a:lnTo>
                  <a:lnTo>
                    <a:pt x="6395" y="69761"/>
                  </a:lnTo>
                  <a:lnTo>
                    <a:pt x="6828" y="80956"/>
                  </a:lnTo>
                  <a:lnTo>
                    <a:pt x="8172" y="92006"/>
                  </a:lnTo>
                  <a:lnTo>
                    <a:pt x="10196" y="102907"/>
                  </a:lnTo>
                  <a:lnTo>
                    <a:pt x="13196" y="113193"/>
                  </a:lnTo>
                  <a:lnTo>
                    <a:pt x="17952" y="121970"/>
                  </a:lnTo>
                  <a:lnTo>
                    <a:pt x="24740" y="128868"/>
                  </a:lnTo>
                  <a:lnTo>
                    <a:pt x="33157" y="133820"/>
                  </a:lnTo>
                  <a:lnTo>
                    <a:pt x="43417" y="137185"/>
                  </a:lnTo>
                  <a:lnTo>
                    <a:pt x="58657" y="138136"/>
                  </a:lnTo>
                  <a:lnTo>
                    <a:pt x="84228" y="1353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5606019" y="4548630"/>
              <a:ext cx="111105" cy="365016"/>
            </a:xfrm>
            <a:custGeom>
              <a:avLst/>
              <a:gdLst/>
              <a:ahLst/>
              <a:cxnLst/>
              <a:rect l="0" t="0" r="0" b="0"/>
              <a:pathLst>
                <a:path w="111105" h="365016">
                  <a:moveTo>
                    <a:pt x="79698" y="262959"/>
                  </a:moveTo>
                  <a:lnTo>
                    <a:pt x="82364" y="254291"/>
                  </a:lnTo>
                  <a:lnTo>
                    <a:pt x="82585" y="247225"/>
                  </a:lnTo>
                  <a:lnTo>
                    <a:pt x="80299" y="241133"/>
                  </a:lnTo>
                  <a:lnTo>
                    <a:pt x="75900" y="236250"/>
                  </a:lnTo>
                  <a:lnTo>
                    <a:pt x="69800" y="233333"/>
                  </a:lnTo>
                  <a:lnTo>
                    <a:pt x="62402" y="232634"/>
                  </a:lnTo>
                  <a:lnTo>
                    <a:pt x="54219" y="233944"/>
                  </a:lnTo>
                  <a:lnTo>
                    <a:pt x="45830" y="236874"/>
                  </a:lnTo>
                  <a:lnTo>
                    <a:pt x="37574" y="241031"/>
                  </a:lnTo>
                  <a:lnTo>
                    <a:pt x="29731" y="246242"/>
                  </a:lnTo>
                  <a:lnTo>
                    <a:pt x="22612" y="252555"/>
                  </a:lnTo>
                  <a:lnTo>
                    <a:pt x="16309" y="259912"/>
                  </a:lnTo>
                  <a:lnTo>
                    <a:pt x="10906" y="268308"/>
                  </a:lnTo>
                  <a:lnTo>
                    <a:pt x="6567" y="277854"/>
                  </a:lnTo>
                  <a:lnTo>
                    <a:pt x="3280" y="288496"/>
                  </a:lnTo>
                  <a:lnTo>
                    <a:pt x="1053" y="299898"/>
                  </a:lnTo>
                  <a:lnTo>
                    <a:pt x="0" y="311543"/>
                  </a:lnTo>
                  <a:lnTo>
                    <a:pt x="77" y="323106"/>
                  </a:lnTo>
                  <a:lnTo>
                    <a:pt x="1433" y="334139"/>
                  </a:lnTo>
                  <a:lnTo>
                    <a:pt x="4471" y="344016"/>
                  </a:lnTo>
                  <a:lnTo>
                    <a:pt x="9252" y="352493"/>
                  </a:lnTo>
                  <a:lnTo>
                    <a:pt x="15394" y="359183"/>
                  </a:lnTo>
                  <a:lnTo>
                    <a:pt x="22273" y="363405"/>
                  </a:lnTo>
                  <a:lnTo>
                    <a:pt x="29450" y="365015"/>
                  </a:lnTo>
                  <a:lnTo>
                    <a:pt x="36709" y="364165"/>
                  </a:lnTo>
                  <a:lnTo>
                    <a:pt x="43954" y="361020"/>
                  </a:lnTo>
                  <a:lnTo>
                    <a:pt x="51152" y="355908"/>
                  </a:lnTo>
                  <a:lnTo>
                    <a:pt x="58137" y="349243"/>
                  </a:lnTo>
                  <a:lnTo>
                    <a:pt x="64609" y="341416"/>
                  </a:lnTo>
                  <a:lnTo>
                    <a:pt x="70446" y="332741"/>
                  </a:lnTo>
                  <a:lnTo>
                    <a:pt x="75689" y="323140"/>
                  </a:lnTo>
                  <a:lnTo>
                    <a:pt x="80445" y="312178"/>
                  </a:lnTo>
                  <a:lnTo>
                    <a:pt x="84832" y="299736"/>
                  </a:lnTo>
                  <a:lnTo>
                    <a:pt x="88948" y="286295"/>
                  </a:lnTo>
                  <a:lnTo>
                    <a:pt x="92873" y="272733"/>
                  </a:lnTo>
                  <a:lnTo>
                    <a:pt x="96660" y="259566"/>
                  </a:lnTo>
                  <a:lnTo>
                    <a:pt x="100188" y="246625"/>
                  </a:lnTo>
                  <a:lnTo>
                    <a:pt x="103178" y="233263"/>
                  </a:lnTo>
                  <a:lnTo>
                    <a:pt x="105521" y="219125"/>
                  </a:lnTo>
                  <a:lnTo>
                    <a:pt x="107263" y="204170"/>
                  </a:lnTo>
                  <a:lnTo>
                    <a:pt x="108515" y="188513"/>
                  </a:lnTo>
                  <a:lnTo>
                    <a:pt x="109394" y="172306"/>
                  </a:lnTo>
                  <a:lnTo>
                    <a:pt x="110002" y="155692"/>
                  </a:lnTo>
                  <a:lnTo>
                    <a:pt x="110419" y="138786"/>
                  </a:lnTo>
                  <a:lnTo>
                    <a:pt x="110702" y="121681"/>
                  </a:lnTo>
                  <a:lnTo>
                    <a:pt x="110893" y="104603"/>
                  </a:lnTo>
                  <a:lnTo>
                    <a:pt x="111023" y="87903"/>
                  </a:lnTo>
                  <a:lnTo>
                    <a:pt x="111104" y="71748"/>
                  </a:lnTo>
                  <a:lnTo>
                    <a:pt x="110990" y="56288"/>
                  </a:lnTo>
                  <a:lnTo>
                    <a:pt x="110380" y="41746"/>
                  </a:lnTo>
                  <a:lnTo>
                    <a:pt x="109144" y="28172"/>
                  </a:lnTo>
                  <a:lnTo>
                    <a:pt x="106990" y="16259"/>
                  </a:lnTo>
                  <a:lnTo>
                    <a:pt x="103408" y="7372"/>
                  </a:lnTo>
                  <a:lnTo>
                    <a:pt x="98262" y="1998"/>
                  </a:lnTo>
                  <a:lnTo>
                    <a:pt x="92044" y="0"/>
                  </a:lnTo>
                  <a:lnTo>
                    <a:pt x="85646" y="1077"/>
                  </a:lnTo>
                  <a:lnTo>
                    <a:pt x="79613" y="4735"/>
                  </a:lnTo>
                  <a:lnTo>
                    <a:pt x="74279" y="10729"/>
                  </a:lnTo>
                  <a:lnTo>
                    <a:pt x="69928" y="19154"/>
                  </a:lnTo>
                  <a:lnTo>
                    <a:pt x="66601" y="29850"/>
                  </a:lnTo>
                  <a:lnTo>
                    <a:pt x="64165" y="42435"/>
                  </a:lnTo>
                  <a:lnTo>
                    <a:pt x="62430" y="56475"/>
                  </a:lnTo>
                  <a:lnTo>
                    <a:pt x="61225" y="71586"/>
                  </a:lnTo>
                  <a:lnTo>
                    <a:pt x="60564" y="87461"/>
                  </a:lnTo>
                  <a:lnTo>
                    <a:pt x="60644" y="103869"/>
                  </a:lnTo>
                  <a:lnTo>
                    <a:pt x="61506" y="120646"/>
                  </a:lnTo>
                  <a:lnTo>
                    <a:pt x="62898" y="137673"/>
                  </a:lnTo>
                  <a:lnTo>
                    <a:pt x="64371" y="154872"/>
                  </a:lnTo>
                  <a:lnTo>
                    <a:pt x="65661" y="172180"/>
                  </a:lnTo>
                  <a:lnTo>
                    <a:pt x="66848" y="189398"/>
                  </a:lnTo>
                  <a:lnTo>
                    <a:pt x="68252" y="206192"/>
                  </a:lnTo>
                  <a:lnTo>
                    <a:pt x="70052" y="222412"/>
                  </a:lnTo>
                  <a:lnTo>
                    <a:pt x="72432" y="237914"/>
                  </a:lnTo>
                  <a:lnTo>
                    <a:pt x="75641" y="252485"/>
                  </a:lnTo>
                  <a:lnTo>
                    <a:pt x="79722" y="266093"/>
                  </a:lnTo>
                  <a:lnTo>
                    <a:pt x="84263" y="278607"/>
                  </a:lnTo>
                  <a:lnTo>
                    <a:pt x="88941" y="291041"/>
                  </a:lnTo>
                  <a:lnTo>
                    <a:pt x="94166" y="305605"/>
                  </a:lnTo>
                  <a:lnTo>
                    <a:pt x="100755" y="3261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5801531" y="487476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7" name="Group 216"/>
          <p:cNvGrpSpPr/>
          <p:nvPr/>
        </p:nvGrpSpPr>
        <p:grpSpPr>
          <a:xfrm>
            <a:off x="2313004" y="5348542"/>
            <a:ext cx="3457284" cy="618851"/>
            <a:chOff x="2313004" y="5348542"/>
            <a:chExt cx="3457284" cy="618851"/>
          </a:xfrm>
        </p:grpSpPr>
        <p:sp>
          <p:nvSpPr>
            <p:cNvPr id="192" name="Freeform 191"/>
            <p:cNvSpPr/>
            <p:nvPr/>
          </p:nvSpPr>
          <p:spPr>
            <a:xfrm>
              <a:off x="2313004" y="5588526"/>
              <a:ext cx="172051" cy="71002"/>
            </a:xfrm>
            <a:custGeom>
              <a:avLst/>
              <a:gdLst/>
              <a:ahLst/>
              <a:cxnLst/>
              <a:rect l="0" t="0" r="0" b="0"/>
              <a:pathLst>
                <a:path w="172051" h="71002">
                  <a:moveTo>
                    <a:pt x="3594" y="12700"/>
                  </a:moveTo>
                  <a:lnTo>
                    <a:pt x="861" y="21435"/>
                  </a:lnTo>
                  <a:lnTo>
                    <a:pt x="0" y="29141"/>
                  </a:lnTo>
                  <a:lnTo>
                    <a:pt x="990" y="36544"/>
                  </a:lnTo>
                  <a:lnTo>
                    <a:pt x="3529" y="43805"/>
                  </a:lnTo>
                  <a:lnTo>
                    <a:pt x="7313" y="50983"/>
                  </a:lnTo>
                  <a:lnTo>
                    <a:pt x="12048" y="58090"/>
                  </a:lnTo>
                  <a:lnTo>
                    <a:pt x="17481" y="64489"/>
                  </a:lnTo>
                  <a:lnTo>
                    <a:pt x="23411" y="68962"/>
                  </a:lnTo>
                  <a:lnTo>
                    <a:pt x="29689" y="71001"/>
                  </a:lnTo>
                  <a:lnTo>
                    <a:pt x="36206" y="70739"/>
                  </a:lnTo>
                  <a:lnTo>
                    <a:pt x="42886" y="68586"/>
                  </a:lnTo>
                  <a:lnTo>
                    <a:pt x="49678" y="64986"/>
                  </a:lnTo>
                  <a:lnTo>
                    <a:pt x="56544" y="60165"/>
                  </a:lnTo>
                  <a:lnTo>
                    <a:pt x="63461" y="54122"/>
                  </a:lnTo>
                  <a:lnTo>
                    <a:pt x="70412" y="46959"/>
                  </a:lnTo>
                  <a:lnTo>
                    <a:pt x="77385" y="39034"/>
                  </a:lnTo>
                  <a:lnTo>
                    <a:pt x="84374" y="30870"/>
                  </a:lnTo>
                  <a:lnTo>
                    <a:pt x="91381" y="22795"/>
                  </a:lnTo>
                  <a:lnTo>
                    <a:pt x="98733" y="15255"/>
                  </a:lnTo>
                  <a:lnTo>
                    <a:pt x="107039" y="8877"/>
                  </a:lnTo>
                  <a:lnTo>
                    <a:pt x="116545" y="3902"/>
                  </a:lnTo>
                  <a:lnTo>
                    <a:pt x="126692" y="715"/>
                  </a:lnTo>
                  <a:lnTo>
                    <a:pt x="136357" y="0"/>
                  </a:lnTo>
                  <a:lnTo>
                    <a:pt x="144953" y="1912"/>
                  </a:lnTo>
                  <a:lnTo>
                    <a:pt x="153092" y="5765"/>
                  </a:lnTo>
                  <a:lnTo>
                    <a:pt x="161627" y="12416"/>
                  </a:lnTo>
                  <a:lnTo>
                    <a:pt x="172050" y="232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2600999" y="5538055"/>
              <a:ext cx="199911" cy="343823"/>
            </a:xfrm>
            <a:custGeom>
              <a:avLst/>
              <a:gdLst/>
              <a:ahLst/>
              <a:cxnLst/>
              <a:rect l="0" t="0" r="0" b="0"/>
              <a:pathLst>
                <a:path w="199911" h="343823">
                  <a:moveTo>
                    <a:pt x="20926" y="0"/>
                  </a:moveTo>
                  <a:lnTo>
                    <a:pt x="18059" y="8869"/>
                  </a:lnTo>
                  <a:lnTo>
                    <a:pt x="15917" y="17855"/>
                  </a:lnTo>
                  <a:lnTo>
                    <a:pt x="14314" y="27851"/>
                  </a:lnTo>
                  <a:lnTo>
                    <a:pt x="13133" y="38831"/>
                  </a:lnTo>
                  <a:lnTo>
                    <a:pt x="12284" y="50643"/>
                  </a:lnTo>
                  <a:lnTo>
                    <a:pt x="11682" y="63101"/>
                  </a:lnTo>
                  <a:lnTo>
                    <a:pt x="11095" y="76039"/>
                  </a:lnTo>
                  <a:lnTo>
                    <a:pt x="10163" y="89320"/>
                  </a:lnTo>
                  <a:lnTo>
                    <a:pt x="8721" y="102842"/>
                  </a:lnTo>
                  <a:lnTo>
                    <a:pt x="6937" y="116530"/>
                  </a:lnTo>
                  <a:lnTo>
                    <a:pt x="5201" y="130332"/>
                  </a:lnTo>
                  <a:lnTo>
                    <a:pt x="3739" y="144216"/>
                  </a:lnTo>
                  <a:lnTo>
                    <a:pt x="2606" y="158320"/>
                  </a:lnTo>
                  <a:lnTo>
                    <a:pt x="1772" y="172935"/>
                  </a:lnTo>
                  <a:lnTo>
                    <a:pt x="1176" y="188174"/>
                  </a:lnTo>
                  <a:lnTo>
                    <a:pt x="759" y="203833"/>
                  </a:lnTo>
                  <a:lnTo>
                    <a:pt x="471" y="219498"/>
                  </a:lnTo>
                  <a:lnTo>
                    <a:pt x="275" y="234925"/>
                  </a:lnTo>
                  <a:lnTo>
                    <a:pt x="142" y="250046"/>
                  </a:lnTo>
                  <a:lnTo>
                    <a:pt x="52" y="264885"/>
                  </a:lnTo>
                  <a:lnTo>
                    <a:pt x="0" y="279487"/>
                  </a:lnTo>
                  <a:lnTo>
                    <a:pt x="305" y="293582"/>
                  </a:lnTo>
                  <a:lnTo>
                    <a:pt x="1575" y="306601"/>
                  </a:lnTo>
                  <a:lnTo>
                    <a:pt x="4068" y="318309"/>
                  </a:lnTo>
                  <a:lnTo>
                    <a:pt x="7879" y="328306"/>
                  </a:lnTo>
                  <a:lnTo>
                    <a:pt x="13112" y="335893"/>
                  </a:lnTo>
                  <a:lnTo>
                    <a:pt x="19672" y="340914"/>
                  </a:lnTo>
                  <a:lnTo>
                    <a:pt x="27331" y="343504"/>
                  </a:lnTo>
                  <a:lnTo>
                    <a:pt x="35834" y="343822"/>
                  </a:lnTo>
                  <a:lnTo>
                    <a:pt x="44957" y="342193"/>
                  </a:lnTo>
                  <a:lnTo>
                    <a:pt x="54521" y="339188"/>
                  </a:lnTo>
                  <a:lnTo>
                    <a:pt x="64392" y="335505"/>
                  </a:lnTo>
                  <a:lnTo>
                    <a:pt x="74476" y="331588"/>
                  </a:lnTo>
                  <a:lnTo>
                    <a:pt x="84705" y="327488"/>
                  </a:lnTo>
                  <a:lnTo>
                    <a:pt x="95032" y="322977"/>
                  </a:lnTo>
                  <a:lnTo>
                    <a:pt x="105426" y="317946"/>
                  </a:lnTo>
                  <a:lnTo>
                    <a:pt x="115864" y="312583"/>
                  </a:lnTo>
                  <a:lnTo>
                    <a:pt x="126332" y="307282"/>
                  </a:lnTo>
                  <a:lnTo>
                    <a:pt x="136816" y="302275"/>
                  </a:lnTo>
                  <a:lnTo>
                    <a:pt x="147238" y="297762"/>
                  </a:lnTo>
                  <a:lnTo>
                    <a:pt x="158695" y="293555"/>
                  </a:lnTo>
                  <a:lnTo>
                    <a:pt x="174428" y="289287"/>
                  </a:lnTo>
                  <a:lnTo>
                    <a:pt x="199910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2653510" y="5632811"/>
              <a:ext cx="94757" cy="52644"/>
            </a:xfrm>
            <a:custGeom>
              <a:avLst/>
              <a:gdLst/>
              <a:ahLst/>
              <a:cxnLst/>
              <a:rect l="0" t="0" r="0" b="0"/>
              <a:pathLst>
                <a:path w="94757" h="52644">
                  <a:moveTo>
                    <a:pt x="94756" y="0"/>
                  </a:moveTo>
                  <a:lnTo>
                    <a:pt x="85955" y="3001"/>
                  </a:lnTo>
                  <a:lnTo>
                    <a:pt x="77608" y="6424"/>
                  </a:lnTo>
                  <a:lnTo>
                    <a:pt x="68910" y="10620"/>
                  </a:lnTo>
                  <a:lnTo>
                    <a:pt x="59789" y="15520"/>
                  </a:lnTo>
                  <a:lnTo>
                    <a:pt x="50294" y="21002"/>
                  </a:lnTo>
                  <a:lnTo>
                    <a:pt x="40516" y="26923"/>
                  </a:lnTo>
                  <a:lnTo>
                    <a:pt x="30984" y="32862"/>
                  </a:lnTo>
                  <a:lnTo>
                    <a:pt x="21721" y="38707"/>
                  </a:lnTo>
                  <a:lnTo>
                    <a:pt x="11913" y="4497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2632453" y="5485413"/>
              <a:ext cx="157928" cy="52643"/>
            </a:xfrm>
            <a:custGeom>
              <a:avLst/>
              <a:gdLst/>
              <a:ahLst/>
              <a:cxnLst/>
              <a:rect l="0" t="0" r="0" b="0"/>
              <a:pathLst>
                <a:path w="157928" h="52643">
                  <a:moveTo>
                    <a:pt x="157927" y="0"/>
                  </a:moveTo>
                  <a:lnTo>
                    <a:pt x="149126" y="2933"/>
                  </a:lnTo>
                  <a:lnTo>
                    <a:pt x="140780" y="5716"/>
                  </a:lnTo>
                  <a:lnTo>
                    <a:pt x="132080" y="8615"/>
                  </a:lnTo>
                  <a:lnTo>
                    <a:pt x="122960" y="11656"/>
                  </a:lnTo>
                  <a:lnTo>
                    <a:pt x="113464" y="14821"/>
                  </a:lnTo>
                  <a:lnTo>
                    <a:pt x="103673" y="18084"/>
                  </a:lnTo>
                  <a:lnTo>
                    <a:pt x="93658" y="21422"/>
                  </a:lnTo>
                  <a:lnTo>
                    <a:pt x="83485" y="24814"/>
                  </a:lnTo>
                  <a:lnTo>
                    <a:pt x="73198" y="28242"/>
                  </a:lnTo>
                  <a:lnTo>
                    <a:pt x="62834" y="31697"/>
                  </a:lnTo>
                  <a:lnTo>
                    <a:pt x="52417" y="35170"/>
                  </a:lnTo>
                  <a:lnTo>
                    <a:pt x="41976" y="38650"/>
                  </a:lnTo>
                  <a:lnTo>
                    <a:pt x="31980" y="41982"/>
                  </a:lnTo>
                  <a:lnTo>
                    <a:pt x="22344" y="45194"/>
                  </a:lnTo>
                  <a:lnTo>
                    <a:pt x="12223" y="4856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2874608" y="5611755"/>
              <a:ext cx="94758" cy="200042"/>
            </a:xfrm>
            <a:custGeom>
              <a:avLst/>
              <a:gdLst/>
              <a:ahLst/>
              <a:cxnLst/>
              <a:rect l="0" t="0" r="0" b="0"/>
              <a:pathLst>
                <a:path w="94758" h="200042">
                  <a:moveTo>
                    <a:pt x="94757" y="0"/>
                  </a:moveTo>
                  <a:lnTo>
                    <a:pt x="88956" y="8801"/>
                  </a:lnTo>
                  <a:lnTo>
                    <a:pt x="84032" y="17147"/>
                  </a:lnTo>
                  <a:lnTo>
                    <a:pt x="79529" y="25846"/>
                  </a:lnTo>
                  <a:lnTo>
                    <a:pt x="75309" y="34967"/>
                  </a:lnTo>
                  <a:lnTo>
                    <a:pt x="71295" y="44462"/>
                  </a:lnTo>
                  <a:lnTo>
                    <a:pt x="67429" y="54250"/>
                  </a:lnTo>
                  <a:lnTo>
                    <a:pt x="63504" y="64091"/>
                  </a:lnTo>
                  <a:lnTo>
                    <a:pt x="59180" y="73616"/>
                  </a:lnTo>
                  <a:lnTo>
                    <a:pt x="54309" y="82654"/>
                  </a:lnTo>
                  <a:lnTo>
                    <a:pt x="49071" y="91366"/>
                  </a:lnTo>
                  <a:lnTo>
                    <a:pt x="43862" y="100135"/>
                  </a:lnTo>
                  <a:lnTo>
                    <a:pt x="38911" y="109186"/>
                  </a:lnTo>
                  <a:lnTo>
                    <a:pt x="34113" y="118572"/>
                  </a:lnTo>
                  <a:lnTo>
                    <a:pt x="29131" y="128259"/>
                  </a:lnTo>
                  <a:lnTo>
                    <a:pt x="23789" y="138182"/>
                  </a:lnTo>
                  <a:lnTo>
                    <a:pt x="18367" y="148212"/>
                  </a:lnTo>
                  <a:lnTo>
                    <a:pt x="12986" y="159353"/>
                  </a:lnTo>
                  <a:lnTo>
                    <a:pt x="7170" y="174822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2843023" y="5611755"/>
              <a:ext cx="115814" cy="189513"/>
            </a:xfrm>
            <a:custGeom>
              <a:avLst/>
              <a:gdLst/>
              <a:ahLst/>
              <a:cxnLst/>
              <a:rect l="0" t="0" r="0" b="0"/>
              <a:pathLst>
                <a:path w="115814" h="189513">
                  <a:moveTo>
                    <a:pt x="0" y="0"/>
                  </a:moveTo>
                  <a:lnTo>
                    <a:pt x="5800" y="8801"/>
                  </a:lnTo>
                  <a:lnTo>
                    <a:pt x="10724" y="17147"/>
                  </a:lnTo>
                  <a:lnTo>
                    <a:pt x="15232" y="25841"/>
                  </a:lnTo>
                  <a:lnTo>
                    <a:pt x="19626" y="34789"/>
                  </a:lnTo>
                  <a:lnTo>
                    <a:pt x="24287" y="43636"/>
                  </a:lnTo>
                  <a:lnTo>
                    <a:pt x="29398" y="52180"/>
                  </a:lnTo>
                  <a:lnTo>
                    <a:pt x="34803" y="60541"/>
                  </a:lnTo>
                  <a:lnTo>
                    <a:pt x="40126" y="69067"/>
                  </a:lnTo>
                  <a:lnTo>
                    <a:pt x="45156" y="77950"/>
                  </a:lnTo>
                  <a:lnTo>
                    <a:pt x="50007" y="87222"/>
                  </a:lnTo>
                  <a:lnTo>
                    <a:pt x="55024" y="96832"/>
                  </a:lnTo>
                  <a:lnTo>
                    <a:pt x="60399" y="106707"/>
                  </a:lnTo>
                  <a:lnTo>
                    <a:pt x="66162" y="116780"/>
                  </a:lnTo>
                  <a:lnTo>
                    <a:pt x="72263" y="126996"/>
                  </a:lnTo>
                  <a:lnTo>
                    <a:pt x="78626" y="137302"/>
                  </a:lnTo>
                  <a:lnTo>
                    <a:pt x="85070" y="147406"/>
                  </a:lnTo>
                  <a:lnTo>
                    <a:pt x="92058" y="157868"/>
                  </a:lnTo>
                  <a:lnTo>
                    <a:pt x="101321" y="170726"/>
                  </a:lnTo>
                  <a:lnTo>
                    <a:pt x="115813" y="1895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3095707" y="55906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3106235" y="5727568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21057" y="0"/>
                  </a:moveTo>
                  <a:lnTo>
                    <a:pt x="14818" y="6239"/>
                  </a:lnTo>
                  <a:lnTo>
                    <a:pt x="9879" y="1117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3339512" y="5509560"/>
              <a:ext cx="205938" cy="228538"/>
            </a:xfrm>
            <a:custGeom>
              <a:avLst/>
              <a:gdLst/>
              <a:ahLst/>
              <a:cxnLst/>
              <a:rect l="0" t="0" r="0" b="0"/>
              <a:pathLst>
                <a:path w="205938" h="228538">
                  <a:moveTo>
                    <a:pt x="156278" y="7438"/>
                  </a:moveTo>
                  <a:lnTo>
                    <a:pt x="147409" y="4571"/>
                  </a:lnTo>
                  <a:lnTo>
                    <a:pt x="138422" y="2429"/>
                  </a:lnTo>
                  <a:lnTo>
                    <a:pt x="128432" y="835"/>
                  </a:lnTo>
                  <a:lnTo>
                    <a:pt x="117624" y="0"/>
                  </a:lnTo>
                  <a:lnTo>
                    <a:pt x="106460" y="449"/>
                  </a:lnTo>
                  <a:lnTo>
                    <a:pt x="95255" y="2358"/>
                  </a:lnTo>
                  <a:lnTo>
                    <a:pt x="84143" y="5594"/>
                  </a:lnTo>
                  <a:lnTo>
                    <a:pt x="73159" y="9903"/>
                  </a:lnTo>
                  <a:lnTo>
                    <a:pt x="62298" y="15022"/>
                  </a:lnTo>
                  <a:lnTo>
                    <a:pt x="51701" y="20728"/>
                  </a:lnTo>
                  <a:lnTo>
                    <a:pt x="41652" y="26848"/>
                  </a:lnTo>
                  <a:lnTo>
                    <a:pt x="32264" y="33262"/>
                  </a:lnTo>
                  <a:lnTo>
                    <a:pt x="23655" y="40042"/>
                  </a:lnTo>
                  <a:lnTo>
                    <a:pt x="16016" y="47431"/>
                  </a:lnTo>
                  <a:lnTo>
                    <a:pt x="9374" y="55513"/>
                  </a:lnTo>
                  <a:lnTo>
                    <a:pt x="4084" y="64060"/>
                  </a:lnTo>
                  <a:lnTo>
                    <a:pt x="885" y="72643"/>
                  </a:lnTo>
                  <a:lnTo>
                    <a:pt x="0" y="80996"/>
                  </a:lnTo>
                  <a:lnTo>
                    <a:pt x="1355" y="88552"/>
                  </a:lnTo>
                  <a:lnTo>
                    <a:pt x="4848" y="94409"/>
                  </a:lnTo>
                  <a:lnTo>
                    <a:pt x="10201" y="98234"/>
                  </a:lnTo>
                  <a:lnTo>
                    <a:pt x="17199" y="100343"/>
                  </a:lnTo>
                  <a:lnTo>
                    <a:pt x="25784" y="101392"/>
                  </a:lnTo>
                  <a:lnTo>
                    <a:pt x="35775" y="101883"/>
                  </a:lnTo>
                  <a:lnTo>
                    <a:pt x="46905" y="102099"/>
                  </a:lnTo>
                  <a:lnTo>
                    <a:pt x="58899" y="102187"/>
                  </a:lnTo>
                  <a:lnTo>
                    <a:pt x="71523" y="102226"/>
                  </a:lnTo>
                  <a:lnTo>
                    <a:pt x="84592" y="102578"/>
                  </a:lnTo>
                  <a:lnTo>
                    <a:pt x="97971" y="103871"/>
                  </a:lnTo>
                  <a:lnTo>
                    <a:pt x="111554" y="106373"/>
                  </a:lnTo>
                  <a:lnTo>
                    <a:pt x="124947" y="110019"/>
                  </a:lnTo>
                  <a:lnTo>
                    <a:pt x="137486" y="114608"/>
                  </a:lnTo>
                  <a:lnTo>
                    <a:pt x="148882" y="119916"/>
                  </a:lnTo>
                  <a:lnTo>
                    <a:pt x="159179" y="125750"/>
                  </a:lnTo>
                  <a:lnTo>
                    <a:pt x="168564" y="131958"/>
                  </a:lnTo>
                  <a:lnTo>
                    <a:pt x="177245" y="138430"/>
                  </a:lnTo>
                  <a:lnTo>
                    <a:pt x="185246" y="145248"/>
                  </a:lnTo>
                  <a:lnTo>
                    <a:pt x="192409" y="152664"/>
                  </a:lnTo>
                  <a:lnTo>
                    <a:pt x="198695" y="160762"/>
                  </a:lnTo>
                  <a:lnTo>
                    <a:pt x="203562" y="169321"/>
                  </a:lnTo>
                  <a:lnTo>
                    <a:pt x="205937" y="177912"/>
                  </a:lnTo>
                  <a:lnTo>
                    <a:pt x="205447" y="186279"/>
                  </a:lnTo>
                  <a:lnTo>
                    <a:pt x="202183" y="194184"/>
                  </a:lnTo>
                  <a:lnTo>
                    <a:pt x="196338" y="201340"/>
                  </a:lnTo>
                  <a:lnTo>
                    <a:pt x="188295" y="207665"/>
                  </a:lnTo>
                  <a:lnTo>
                    <a:pt x="178525" y="213080"/>
                  </a:lnTo>
                  <a:lnTo>
                    <a:pt x="167468" y="217427"/>
                  </a:lnTo>
                  <a:lnTo>
                    <a:pt x="155484" y="220723"/>
                  </a:lnTo>
                  <a:lnTo>
                    <a:pt x="142848" y="223125"/>
                  </a:lnTo>
                  <a:lnTo>
                    <a:pt x="129761" y="224828"/>
                  </a:lnTo>
                  <a:lnTo>
                    <a:pt x="116384" y="226015"/>
                  </a:lnTo>
                  <a:lnTo>
                    <a:pt x="103421" y="226833"/>
                  </a:lnTo>
                  <a:lnTo>
                    <a:pt x="90860" y="227479"/>
                  </a:lnTo>
                  <a:lnTo>
                    <a:pt x="77597" y="228014"/>
                  </a:lnTo>
                  <a:lnTo>
                    <a:pt x="61521" y="2285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3569489" y="5348542"/>
              <a:ext cx="63172" cy="389556"/>
            </a:xfrm>
            <a:custGeom>
              <a:avLst/>
              <a:gdLst/>
              <a:ahLst/>
              <a:cxnLst/>
              <a:rect l="0" t="0" r="0" b="0"/>
              <a:pathLst>
                <a:path w="63172" h="389556">
                  <a:moveTo>
                    <a:pt x="0" y="0"/>
                  </a:moveTo>
                  <a:lnTo>
                    <a:pt x="67" y="11802"/>
                  </a:lnTo>
                  <a:lnTo>
                    <a:pt x="707" y="23572"/>
                  </a:lnTo>
                  <a:lnTo>
                    <a:pt x="2005" y="36457"/>
                  </a:lnTo>
                  <a:lnTo>
                    <a:pt x="3864" y="50132"/>
                  </a:lnTo>
                  <a:lnTo>
                    <a:pt x="6181" y="63812"/>
                  </a:lnTo>
                  <a:lnTo>
                    <a:pt x="8847" y="77046"/>
                  </a:lnTo>
                  <a:lnTo>
                    <a:pt x="11770" y="90362"/>
                  </a:lnTo>
                  <a:lnTo>
                    <a:pt x="14877" y="105035"/>
                  </a:lnTo>
                  <a:lnTo>
                    <a:pt x="18113" y="121669"/>
                  </a:lnTo>
                  <a:lnTo>
                    <a:pt x="21437" y="139585"/>
                  </a:lnTo>
                  <a:lnTo>
                    <a:pt x="24821" y="157244"/>
                  </a:lnTo>
                  <a:lnTo>
                    <a:pt x="28246" y="173750"/>
                  </a:lnTo>
                  <a:lnTo>
                    <a:pt x="31700" y="188900"/>
                  </a:lnTo>
                  <a:lnTo>
                    <a:pt x="35171" y="202828"/>
                  </a:lnTo>
                  <a:lnTo>
                    <a:pt x="38655" y="215797"/>
                  </a:lnTo>
                  <a:lnTo>
                    <a:pt x="42148" y="228539"/>
                  </a:lnTo>
                  <a:lnTo>
                    <a:pt x="45646" y="242182"/>
                  </a:lnTo>
                  <a:lnTo>
                    <a:pt x="49144" y="257260"/>
                  </a:lnTo>
                  <a:lnTo>
                    <a:pt x="52475" y="273460"/>
                  </a:lnTo>
                  <a:lnTo>
                    <a:pt x="55334" y="289948"/>
                  </a:lnTo>
                  <a:lnTo>
                    <a:pt x="57588" y="306174"/>
                  </a:lnTo>
                  <a:lnTo>
                    <a:pt x="59274" y="321738"/>
                  </a:lnTo>
                  <a:lnTo>
                    <a:pt x="60670" y="337955"/>
                  </a:lnTo>
                  <a:lnTo>
                    <a:pt x="61900" y="358479"/>
                  </a:lnTo>
                  <a:lnTo>
                    <a:pt x="63171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3664246" y="5541481"/>
              <a:ext cx="126343" cy="166097"/>
            </a:xfrm>
            <a:custGeom>
              <a:avLst/>
              <a:gdLst/>
              <a:ahLst/>
              <a:cxnLst/>
              <a:rect l="0" t="0" r="0" b="0"/>
              <a:pathLst>
                <a:path w="126343" h="166097">
                  <a:moveTo>
                    <a:pt x="0" y="101859"/>
                  </a:moveTo>
                  <a:lnTo>
                    <a:pt x="5935" y="96058"/>
                  </a:lnTo>
                  <a:lnTo>
                    <a:pt x="12139" y="91134"/>
                  </a:lnTo>
                  <a:lnTo>
                    <a:pt x="19235" y="86627"/>
                  </a:lnTo>
                  <a:lnTo>
                    <a:pt x="27175" y="82233"/>
                  </a:lnTo>
                  <a:lnTo>
                    <a:pt x="35822" y="77571"/>
                  </a:lnTo>
                  <a:lnTo>
                    <a:pt x="45007" y="72452"/>
                  </a:lnTo>
                  <a:lnTo>
                    <a:pt x="54261" y="66702"/>
                  </a:lnTo>
                  <a:lnTo>
                    <a:pt x="62854" y="60082"/>
                  </a:lnTo>
                  <a:lnTo>
                    <a:pt x="70427" y="52550"/>
                  </a:lnTo>
                  <a:lnTo>
                    <a:pt x="76490" y="44221"/>
                  </a:lnTo>
                  <a:lnTo>
                    <a:pt x="80282" y="35259"/>
                  </a:lnTo>
                  <a:lnTo>
                    <a:pt x="81600" y="25843"/>
                  </a:lnTo>
                  <a:lnTo>
                    <a:pt x="80553" y="16760"/>
                  </a:lnTo>
                  <a:lnTo>
                    <a:pt x="77275" y="9340"/>
                  </a:lnTo>
                  <a:lnTo>
                    <a:pt x="72074" y="4174"/>
                  </a:lnTo>
                  <a:lnTo>
                    <a:pt x="65348" y="1183"/>
                  </a:lnTo>
                  <a:lnTo>
                    <a:pt x="57481" y="0"/>
                  </a:lnTo>
                  <a:lnTo>
                    <a:pt x="48797" y="211"/>
                  </a:lnTo>
                  <a:lnTo>
                    <a:pt x="39869" y="1773"/>
                  </a:lnTo>
                  <a:lnTo>
                    <a:pt x="31489" y="5006"/>
                  </a:lnTo>
                  <a:lnTo>
                    <a:pt x="24047" y="9957"/>
                  </a:lnTo>
                  <a:lnTo>
                    <a:pt x="17730" y="16567"/>
                  </a:lnTo>
                  <a:lnTo>
                    <a:pt x="12703" y="24830"/>
                  </a:lnTo>
                  <a:lnTo>
                    <a:pt x="8918" y="34573"/>
                  </a:lnTo>
                  <a:lnTo>
                    <a:pt x="6341" y="45352"/>
                  </a:lnTo>
                  <a:lnTo>
                    <a:pt x="5044" y="56571"/>
                  </a:lnTo>
                  <a:lnTo>
                    <a:pt x="4950" y="67849"/>
                  </a:lnTo>
                  <a:lnTo>
                    <a:pt x="6019" y="78859"/>
                  </a:lnTo>
                  <a:lnTo>
                    <a:pt x="8331" y="89253"/>
                  </a:lnTo>
                  <a:lnTo>
                    <a:pt x="11812" y="98913"/>
                  </a:lnTo>
                  <a:lnTo>
                    <a:pt x="16267" y="108061"/>
                  </a:lnTo>
                  <a:lnTo>
                    <a:pt x="21474" y="117132"/>
                  </a:lnTo>
                  <a:lnTo>
                    <a:pt x="27243" y="126380"/>
                  </a:lnTo>
                  <a:lnTo>
                    <a:pt x="33743" y="135561"/>
                  </a:lnTo>
                  <a:lnTo>
                    <a:pt x="41470" y="144045"/>
                  </a:lnTo>
                  <a:lnTo>
                    <a:pt x="50591" y="151521"/>
                  </a:lnTo>
                  <a:lnTo>
                    <a:pt x="60820" y="157676"/>
                  </a:lnTo>
                  <a:lnTo>
                    <a:pt x="71603" y="162054"/>
                  </a:lnTo>
                  <a:lnTo>
                    <a:pt x="82546" y="164590"/>
                  </a:lnTo>
                  <a:lnTo>
                    <a:pt x="93014" y="165679"/>
                  </a:lnTo>
                  <a:lnTo>
                    <a:pt x="103084" y="166096"/>
                  </a:lnTo>
                  <a:lnTo>
                    <a:pt x="113632" y="165877"/>
                  </a:lnTo>
                  <a:lnTo>
                    <a:pt x="126342" y="1650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3795036" y="5535652"/>
              <a:ext cx="103716" cy="170987"/>
            </a:xfrm>
            <a:custGeom>
              <a:avLst/>
              <a:gdLst/>
              <a:ahLst/>
              <a:cxnLst/>
              <a:rect l="0" t="0" r="0" b="0"/>
              <a:pathLst>
                <a:path w="103716" h="170987">
                  <a:moveTo>
                    <a:pt x="27137" y="97159"/>
                  </a:moveTo>
                  <a:lnTo>
                    <a:pt x="35938" y="94226"/>
                  </a:lnTo>
                  <a:lnTo>
                    <a:pt x="44285" y="91444"/>
                  </a:lnTo>
                  <a:lnTo>
                    <a:pt x="52979" y="88539"/>
                  </a:lnTo>
                  <a:lnTo>
                    <a:pt x="61927" y="85326"/>
                  </a:lnTo>
                  <a:lnTo>
                    <a:pt x="70774" y="81513"/>
                  </a:lnTo>
                  <a:lnTo>
                    <a:pt x="79304" y="76987"/>
                  </a:lnTo>
                  <a:lnTo>
                    <a:pt x="87147" y="71477"/>
                  </a:lnTo>
                  <a:lnTo>
                    <a:pt x="93727" y="64493"/>
                  </a:lnTo>
                  <a:lnTo>
                    <a:pt x="98842" y="55911"/>
                  </a:lnTo>
                  <a:lnTo>
                    <a:pt x="102292" y="46232"/>
                  </a:lnTo>
                  <a:lnTo>
                    <a:pt x="103715" y="36359"/>
                  </a:lnTo>
                  <a:lnTo>
                    <a:pt x="103107" y="26844"/>
                  </a:lnTo>
                  <a:lnTo>
                    <a:pt x="100429" y="18188"/>
                  </a:lnTo>
                  <a:lnTo>
                    <a:pt x="95441" y="10986"/>
                  </a:lnTo>
                  <a:lnTo>
                    <a:pt x="88245" y="5418"/>
                  </a:lnTo>
                  <a:lnTo>
                    <a:pt x="79516" y="1648"/>
                  </a:lnTo>
                  <a:lnTo>
                    <a:pt x="70290" y="0"/>
                  </a:lnTo>
                  <a:lnTo>
                    <a:pt x="61203" y="445"/>
                  </a:lnTo>
                  <a:lnTo>
                    <a:pt x="52496" y="2673"/>
                  </a:lnTo>
                  <a:lnTo>
                    <a:pt x="44196" y="6293"/>
                  </a:lnTo>
                  <a:lnTo>
                    <a:pt x="36251" y="10949"/>
                  </a:lnTo>
                  <a:lnTo>
                    <a:pt x="28745" y="16512"/>
                  </a:lnTo>
                  <a:lnTo>
                    <a:pt x="21916" y="23069"/>
                  </a:lnTo>
                  <a:lnTo>
                    <a:pt x="15840" y="30593"/>
                  </a:lnTo>
                  <a:lnTo>
                    <a:pt x="10604" y="39103"/>
                  </a:lnTo>
                  <a:lnTo>
                    <a:pt x="6385" y="48725"/>
                  </a:lnTo>
                  <a:lnTo>
                    <a:pt x="3182" y="59420"/>
                  </a:lnTo>
                  <a:lnTo>
                    <a:pt x="1014" y="70856"/>
                  </a:lnTo>
                  <a:lnTo>
                    <a:pt x="0" y="82526"/>
                  </a:lnTo>
                  <a:lnTo>
                    <a:pt x="99" y="94113"/>
                  </a:lnTo>
                  <a:lnTo>
                    <a:pt x="1300" y="105502"/>
                  </a:lnTo>
                  <a:lnTo>
                    <a:pt x="3702" y="116683"/>
                  </a:lnTo>
                  <a:lnTo>
                    <a:pt x="7247" y="127675"/>
                  </a:lnTo>
                  <a:lnTo>
                    <a:pt x="11915" y="138193"/>
                  </a:lnTo>
                  <a:lnTo>
                    <a:pt x="17797" y="147658"/>
                  </a:lnTo>
                  <a:lnTo>
                    <a:pt x="24828" y="155831"/>
                  </a:lnTo>
                  <a:lnTo>
                    <a:pt x="32820" y="162471"/>
                  </a:lnTo>
                  <a:lnTo>
                    <a:pt x="41555" y="167184"/>
                  </a:lnTo>
                  <a:lnTo>
                    <a:pt x="50828" y="169943"/>
                  </a:lnTo>
                  <a:lnTo>
                    <a:pt x="60218" y="170986"/>
                  </a:lnTo>
                  <a:lnTo>
                    <a:pt x="70116" y="170622"/>
                  </a:lnTo>
                  <a:lnTo>
                    <a:pt x="82507" y="167704"/>
                  </a:lnTo>
                  <a:lnTo>
                    <a:pt x="100837" y="1603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3960467" y="5524268"/>
              <a:ext cx="120246" cy="377882"/>
            </a:xfrm>
            <a:custGeom>
              <a:avLst/>
              <a:gdLst/>
              <a:ahLst/>
              <a:cxnLst/>
              <a:rect l="0" t="0" r="0" b="0"/>
              <a:pathLst>
                <a:path w="120246" h="377882">
                  <a:moveTo>
                    <a:pt x="9105" y="129601"/>
                  </a:moveTo>
                  <a:lnTo>
                    <a:pt x="11972" y="138469"/>
                  </a:lnTo>
                  <a:lnTo>
                    <a:pt x="14114" y="147455"/>
                  </a:lnTo>
                  <a:lnTo>
                    <a:pt x="15721" y="157451"/>
                  </a:lnTo>
                  <a:lnTo>
                    <a:pt x="17075" y="168432"/>
                  </a:lnTo>
                  <a:lnTo>
                    <a:pt x="18572" y="180243"/>
                  </a:lnTo>
                  <a:lnTo>
                    <a:pt x="20422" y="192702"/>
                  </a:lnTo>
                  <a:lnTo>
                    <a:pt x="22663" y="205640"/>
                  </a:lnTo>
                  <a:lnTo>
                    <a:pt x="25243" y="218920"/>
                  </a:lnTo>
                  <a:lnTo>
                    <a:pt x="28093" y="232447"/>
                  </a:lnTo>
                  <a:lnTo>
                    <a:pt x="31142" y="246308"/>
                  </a:lnTo>
                  <a:lnTo>
                    <a:pt x="34334" y="260758"/>
                  </a:lnTo>
                  <a:lnTo>
                    <a:pt x="37628" y="275886"/>
                  </a:lnTo>
                  <a:lnTo>
                    <a:pt x="40991" y="291470"/>
                  </a:lnTo>
                  <a:lnTo>
                    <a:pt x="44402" y="307085"/>
                  </a:lnTo>
                  <a:lnTo>
                    <a:pt x="47845" y="322473"/>
                  </a:lnTo>
                  <a:lnTo>
                    <a:pt x="51309" y="337399"/>
                  </a:lnTo>
                  <a:lnTo>
                    <a:pt x="54789" y="351576"/>
                  </a:lnTo>
                  <a:lnTo>
                    <a:pt x="58254" y="364851"/>
                  </a:lnTo>
                  <a:lnTo>
                    <a:pt x="60838" y="374718"/>
                  </a:lnTo>
                  <a:lnTo>
                    <a:pt x="61500" y="377881"/>
                  </a:lnTo>
                  <a:lnTo>
                    <a:pt x="60634" y="375219"/>
                  </a:lnTo>
                  <a:lnTo>
                    <a:pt x="58784" y="368540"/>
                  </a:lnTo>
                  <a:lnTo>
                    <a:pt x="56323" y="359256"/>
                  </a:lnTo>
                  <a:lnTo>
                    <a:pt x="53482" y="348297"/>
                  </a:lnTo>
                  <a:lnTo>
                    <a:pt x="50403" y="336099"/>
                  </a:lnTo>
                  <a:lnTo>
                    <a:pt x="47173" y="322733"/>
                  </a:lnTo>
                  <a:lnTo>
                    <a:pt x="43846" y="308310"/>
                  </a:lnTo>
                  <a:lnTo>
                    <a:pt x="40457" y="293020"/>
                  </a:lnTo>
                  <a:lnTo>
                    <a:pt x="37026" y="277065"/>
                  </a:lnTo>
                  <a:lnTo>
                    <a:pt x="33569" y="260628"/>
                  </a:lnTo>
                  <a:lnTo>
                    <a:pt x="30094" y="244012"/>
                  </a:lnTo>
                  <a:lnTo>
                    <a:pt x="26607" y="227629"/>
                  </a:lnTo>
                  <a:lnTo>
                    <a:pt x="23113" y="211684"/>
                  </a:lnTo>
                  <a:lnTo>
                    <a:pt x="19614" y="196197"/>
                  </a:lnTo>
                  <a:lnTo>
                    <a:pt x="16111" y="181105"/>
                  </a:lnTo>
                  <a:lnTo>
                    <a:pt x="12611" y="166319"/>
                  </a:lnTo>
                  <a:lnTo>
                    <a:pt x="9277" y="151761"/>
                  </a:lnTo>
                  <a:lnTo>
                    <a:pt x="6417" y="137366"/>
                  </a:lnTo>
                  <a:lnTo>
                    <a:pt x="4163" y="123085"/>
                  </a:lnTo>
                  <a:lnTo>
                    <a:pt x="2479" y="108881"/>
                  </a:lnTo>
                  <a:lnTo>
                    <a:pt x="1267" y="94732"/>
                  </a:lnTo>
                  <a:lnTo>
                    <a:pt x="418" y="80619"/>
                  </a:lnTo>
                  <a:lnTo>
                    <a:pt x="0" y="66531"/>
                  </a:lnTo>
                  <a:lnTo>
                    <a:pt x="244" y="52459"/>
                  </a:lnTo>
                  <a:lnTo>
                    <a:pt x="1235" y="38422"/>
                  </a:lnTo>
                  <a:lnTo>
                    <a:pt x="3393" y="25233"/>
                  </a:lnTo>
                  <a:lnTo>
                    <a:pt x="7509" y="14427"/>
                  </a:lnTo>
                  <a:lnTo>
                    <a:pt x="13836" y="6653"/>
                  </a:lnTo>
                  <a:lnTo>
                    <a:pt x="22002" y="1910"/>
                  </a:lnTo>
                  <a:lnTo>
                    <a:pt x="31310" y="0"/>
                  </a:lnTo>
                  <a:lnTo>
                    <a:pt x="41229" y="494"/>
                  </a:lnTo>
                  <a:lnTo>
                    <a:pt x="51292" y="2872"/>
                  </a:lnTo>
                  <a:lnTo>
                    <a:pt x="61034" y="6652"/>
                  </a:lnTo>
                  <a:lnTo>
                    <a:pt x="70240" y="11444"/>
                  </a:lnTo>
                  <a:lnTo>
                    <a:pt x="78741" y="17113"/>
                  </a:lnTo>
                  <a:lnTo>
                    <a:pt x="86311" y="23748"/>
                  </a:lnTo>
                  <a:lnTo>
                    <a:pt x="92926" y="31323"/>
                  </a:lnTo>
                  <a:lnTo>
                    <a:pt x="98709" y="39698"/>
                  </a:lnTo>
                  <a:lnTo>
                    <a:pt x="103836" y="48699"/>
                  </a:lnTo>
                  <a:lnTo>
                    <a:pt x="108470" y="58173"/>
                  </a:lnTo>
                  <a:lnTo>
                    <a:pt x="112585" y="68315"/>
                  </a:lnTo>
                  <a:lnTo>
                    <a:pt x="115976" y="79641"/>
                  </a:lnTo>
                  <a:lnTo>
                    <a:pt x="118583" y="92324"/>
                  </a:lnTo>
                  <a:lnTo>
                    <a:pt x="120165" y="105756"/>
                  </a:lnTo>
                  <a:lnTo>
                    <a:pt x="120245" y="118780"/>
                  </a:lnTo>
                  <a:lnTo>
                    <a:pt x="118701" y="130757"/>
                  </a:lnTo>
                  <a:lnTo>
                    <a:pt x="115715" y="141577"/>
                  </a:lnTo>
                  <a:lnTo>
                    <a:pt x="111576" y="151378"/>
                  </a:lnTo>
                  <a:lnTo>
                    <a:pt x="106572" y="160372"/>
                  </a:lnTo>
                  <a:lnTo>
                    <a:pt x="100864" y="168654"/>
                  </a:lnTo>
                  <a:lnTo>
                    <a:pt x="93714" y="177108"/>
                  </a:lnTo>
                  <a:lnTo>
                    <a:pt x="82265" y="187598"/>
                  </a:lnTo>
                  <a:lnTo>
                    <a:pt x="61748" y="2033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4180142" y="5664397"/>
              <a:ext cx="38086" cy="168457"/>
            </a:xfrm>
            <a:custGeom>
              <a:avLst/>
              <a:gdLst/>
              <a:ahLst/>
              <a:cxnLst/>
              <a:rect l="0" t="0" r="0" b="0"/>
              <a:pathLst>
                <a:path w="38086" h="168457">
                  <a:moveTo>
                    <a:pt x="0" y="0"/>
                  </a:moveTo>
                  <a:lnTo>
                    <a:pt x="3001" y="8734"/>
                  </a:lnTo>
                  <a:lnTo>
                    <a:pt x="6423" y="16441"/>
                  </a:lnTo>
                  <a:lnTo>
                    <a:pt x="10614" y="23848"/>
                  </a:lnTo>
                  <a:lnTo>
                    <a:pt x="15342" y="31282"/>
                  </a:lnTo>
                  <a:lnTo>
                    <a:pt x="20175" y="39109"/>
                  </a:lnTo>
                  <a:lnTo>
                    <a:pt x="24848" y="47492"/>
                  </a:lnTo>
                  <a:lnTo>
                    <a:pt x="29111" y="56580"/>
                  </a:lnTo>
                  <a:lnTo>
                    <a:pt x="32665" y="66592"/>
                  </a:lnTo>
                  <a:lnTo>
                    <a:pt x="35415" y="77548"/>
                  </a:lnTo>
                  <a:lnTo>
                    <a:pt x="37278" y="89159"/>
                  </a:lnTo>
                  <a:lnTo>
                    <a:pt x="38085" y="100946"/>
                  </a:lnTo>
                  <a:lnTo>
                    <a:pt x="37851" y="112601"/>
                  </a:lnTo>
                  <a:lnTo>
                    <a:pt x="36694" y="123765"/>
                  </a:lnTo>
                  <a:lnTo>
                    <a:pt x="34525" y="135128"/>
                  </a:lnTo>
                  <a:lnTo>
                    <a:pt x="30037" y="148803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4476092" y="5583326"/>
              <a:ext cx="126514" cy="384067"/>
            </a:xfrm>
            <a:custGeom>
              <a:avLst/>
              <a:gdLst/>
              <a:ahLst/>
              <a:cxnLst/>
              <a:rect l="0" t="0" r="0" b="0"/>
              <a:pathLst>
                <a:path w="126514" h="384067">
                  <a:moveTo>
                    <a:pt x="30434" y="238999"/>
                  </a:moveTo>
                  <a:lnTo>
                    <a:pt x="33300" y="253600"/>
                  </a:lnTo>
                  <a:lnTo>
                    <a:pt x="35442" y="266871"/>
                  </a:lnTo>
                  <a:lnTo>
                    <a:pt x="37050" y="280073"/>
                  </a:lnTo>
                  <a:lnTo>
                    <a:pt x="38403" y="293414"/>
                  </a:lnTo>
                  <a:lnTo>
                    <a:pt x="39900" y="306923"/>
                  </a:lnTo>
                  <a:lnTo>
                    <a:pt x="41746" y="320576"/>
                  </a:lnTo>
                  <a:lnTo>
                    <a:pt x="43813" y="334343"/>
                  </a:lnTo>
                  <a:lnTo>
                    <a:pt x="45745" y="348192"/>
                  </a:lnTo>
                  <a:lnTo>
                    <a:pt x="47319" y="362071"/>
                  </a:lnTo>
                  <a:lnTo>
                    <a:pt x="47679" y="374822"/>
                  </a:lnTo>
                  <a:lnTo>
                    <a:pt x="45582" y="382873"/>
                  </a:lnTo>
                  <a:lnTo>
                    <a:pt x="41891" y="384066"/>
                  </a:lnTo>
                  <a:lnTo>
                    <a:pt x="38519" y="380169"/>
                  </a:lnTo>
                  <a:lnTo>
                    <a:pt x="35816" y="373056"/>
                  </a:lnTo>
                  <a:lnTo>
                    <a:pt x="33383" y="364168"/>
                  </a:lnTo>
                  <a:lnTo>
                    <a:pt x="30902" y="354382"/>
                  </a:lnTo>
                  <a:lnTo>
                    <a:pt x="28241" y="344000"/>
                  </a:lnTo>
                  <a:lnTo>
                    <a:pt x="25381" y="332946"/>
                  </a:lnTo>
                  <a:lnTo>
                    <a:pt x="22350" y="321197"/>
                  </a:lnTo>
                  <a:lnTo>
                    <a:pt x="19351" y="308674"/>
                  </a:lnTo>
                  <a:lnTo>
                    <a:pt x="16724" y="295191"/>
                  </a:lnTo>
                  <a:lnTo>
                    <a:pt x="14624" y="280747"/>
                  </a:lnTo>
                  <a:lnTo>
                    <a:pt x="12877" y="265638"/>
                  </a:lnTo>
                  <a:lnTo>
                    <a:pt x="11090" y="250348"/>
                  </a:lnTo>
                  <a:lnTo>
                    <a:pt x="9038" y="235177"/>
                  </a:lnTo>
                  <a:lnTo>
                    <a:pt x="6828" y="220228"/>
                  </a:lnTo>
                  <a:lnTo>
                    <a:pt x="4797" y="205504"/>
                  </a:lnTo>
                  <a:lnTo>
                    <a:pt x="3134" y="190971"/>
                  </a:lnTo>
                  <a:lnTo>
                    <a:pt x="1866" y="176583"/>
                  </a:lnTo>
                  <a:lnTo>
                    <a:pt x="939" y="162302"/>
                  </a:lnTo>
                  <a:lnTo>
                    <a:pt x="286" y="148094"/>
                  </a:lnTo>
                  <a:lnTo>
                    <a:pt x="0" y="133769"/>
                  </a:lnTo>
                  <a:lnTo>
                    <a:pt x="333" y="119007"/>
                  </a:lnTo>
                  <a:lnTo>
                    <a:pt x="1371" y="103673"/>
                  </a:lnTo>
                  <a:lnTo>
                    <a:pt x="3051" y="88120"/>
                  </a:lnTo>
                  <a:lnTo>
                    <a:pt x="5249" y="73059"/>
                  </a:lnTo>
                  <a:lnTo>
                    <a:pt x="7843" y="58861"/>
                  </a:lnTo>
                  <a:lnTo>
                    <a:pt x="10891" y="45718"/>
                  </a:lnTo>
                  <a:lnTo>
                    <a:pt x="14614" y="33810"/>
                  </a:lnTo>
                  <a:lnTo>
                    <a:pt x="19090" y="23112"/>
                  </a:lnTo>
                  <a:lnTo>
                    <a:pt x="24571" y="13928"/>
                  </a:lnTo>
                  <a:lnTo>
                    <a:pt x="31539" y="6955"/>
                  </a:lnTo>
                  <a:lnTo>
                    <a:pt x="40112" y="2378"/>
                  </a:lnTo>
                  <a:lnTo>
                    <a:pt x="49785" y="101"/>
                  </a:lnTo>
                  <a:lnTo>
                    <a:pt x="59655" y="0"/>
                  </a:lnTo>
                  <a:lnTo>
                    <a:pt x="69177" y="1783"/>
                  </a:lnTo>
                  <a:lnTo>
                    <a:pt x="78177" y="5063"/>
                  </a:lnTo>
                  <a:lnTo>
                    <a:pt x="86675" y="9464"/>
                  </a:lnTo>
                  <a:lnTo>
                    <a:pt x="94753" y="14680"/>
                  </a:lnTo>
                  <a:lnTo>
                    <a:pt x="102347" y="20637"/>
                  </a:lnTo>
                  <a:lnTo>
                    <a:pt x="109236" y="27466"/>
                  </a:lnTo>
                  <a:lnTo>
                    <a:pt x="115347" y="35181"/>
                  </a:lnTo>
                  <a:lnTo>
                    <a:pt x="120436" y="43990"/>
                  </a:lnTo>
                  <a:lnTo>
                    <a:pt x="124024" y="54346"/>
                  </a:lnTo>
                  <a:lnTo>
                    <a:pt x="125990" y="66347"/>
                  </a:lnTo>
                  <a:lnTo>
                    <a:pt x="126513" y="79474"/>
                  </a:lnTo>
                  <a:lnTo>
                    <a:pt x="125884" y="92817"/>
                  </a:lnTo>
                  <a:lnTo>
                    <a:pt x="124386" y="105821"/>
                  </a:lnTo>
                  <a:lnTo>
                    <a:pt x="122094" y="118141"/>
                  </a:lnTo>
                  <a:lnTo>
                    <a:pt x="118887" y="129489"/>
                  </a:lnTo>
                  <a:lnTo>
                    <a:pt x="114764" y="139816"/>
                  </a:lnTo>
                  <a:lnTo>
                    <a:pt x="109692" y="149089"/>
                  </a:lnTo>
                  <a:lnTo>
                    <a:pt x="103531" y="157188"/>
                  </a:lnTo>
                  <a:lnTo>
                    <a:pt x="96309" y="164160"/>
                  </a:lnTo>
                  <a:lnTo>
                    <a:pt x="88188" y="170184"/>
                  </a:lnTo>
                  <a:lnTo>
                    <a:pt x="79365" y="175474"/>
                  </a:lnTo>
                  <a:lnTo>
                    <a:pt x="70034" y="180212"/>
                  </a:lnTo>
                  <a:lnTo>
                    <a:pt x="60603" y="184211"/>
                  </a:lnTo>
                  <a:lnTo>
                    <a:pt x="50675" y="187207"/>
                  </a:lnTo>
                  <a:lnTo>
                    <a:pt x="38258" y="188351"/>
                  </a:lnTo>
                  <a:lnTo>
                    <a:pt x="19905" y="1863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4627615" y="5604779"/>
              <a:ext cx="173709" cy="172116"/>
            </a:xfrm>
            <a:custGeom>
              <a:avLst/>
              <a:gdLst/>
              <a:ahLst/>
              <a:cxnLst/>
              <a:rect l="0" t="0" r="0" b="0"/>
              <a:pathLst>
                <a:path w="173709" h="172116">
                  <a:moveTo>
                    <a:pt x="89481" y="112261"/>
                  </a:moveTo>
                  <a:lnTo>
                    <a:pt x="92415" y="103459"/>
                  </a:lnTo>
                  <a:lnTo>
                    <a:pt x="95197" y="95112"/>
                  </a:lnTo>
                  <a:lnTo>
                    <a:pt x="98092" y="86409"/>
                  </a:lnTo>
                  <a:lnTo>
                    <a:pt x="100959" y="77115"/>
                  </a:lnTo>
                  <a:lnTo>
                    <a:pt x="103476" y="66972"/>
                  </a:lnTo>
                  <a:lnTo>
                    <a:pt x="105477" y="55936"/>
                  </a:lnTo>
                  <a:lnTo>
                    <a:pt x="106644" y="44442"/>
                  </a:lnTo>
                  <a:lnTo>
                    <a:pt x="106442" y="33269"/>
                  </a:lnTo>
                  <a:lnTo>
                    <a:pt x="104700" y="22846"/>
                  </a:lnTo>
                  <a:lnTo>
                    <a:pt x="101239" y="13733"/>
                  </a:lnTo>
                  <a:lnTo>
                    <a:pt x="95718" y="6749"/>
                  </a:lnTo>
                  <a:lnTo>
                    <a:pt x="88159" y="2142"/>
                  </a:lnTo>
                  <a:lnTo>
                    <a:pt x="79187" y="0"/>
                  </a:lnTo>
                  <a:lnTo>
                    <a:pt x="69795" y="516"/>
                  </a:lnTo>
                  <a:lnTo>
                    <a:pt x="60598" y="3532"/>
                  </a:lnTo>
                  <a:lnTo>
                    <a:pt x="51818" y="8790"/>
                  </a:lnTo>
                  <a:lnTo>
                    <a:pt x="43468" y="16123"/>
                  </a:lnTo>
                  <a:lnTo>
                    <a:pt x="35489" y="25230"/>
                  </a:lnTo>
                  <a:lnTo>
                    <a:pt x="27961" y="35578"/>
                  </a:lnTo>
                  <a:lnTo>
                    <a:pt x="21117" y="46507"/>
                  </a:lnTo>
                  <a:lnTo>
                    <a:pt x="15032" y="57599"/>
                  </a:lnTo>
                  <a:lnTo>
                    <a:pt x="9790" y="68823"/>
                  </a:lnTo>
                  <a:lnTo>
                    <a:pt x="5566" y="80425"/>
                  </a:lnTo>
                  <a:lnTo>
                    <a:pt x="2365" y="92524"/>
                  </a:lnTo>
                  <a:lnTo>
                    <a:pt x="368" y="104938"/>
                  </a:lnTo>
                  <a:lnTo>
                    <a:pt x="0" y="117279"/>
                  </a:lnTo>
                  <a:lnTo>
                    <a:pt x="1352" y="129316"/>
                  </a:lnTo>
                  <a:lnTo>
                    <a:pt x="4378" y="140670"/>
                  </a:lnTo>
                  <a:lnTo>
                    <a:pt x="9076" y="150763"/>
                  </a:lnTo>
                  <a:lnTo>
                    <a:pt x="15268" y="159386"/>
                  </a:lnTo>
                  <a:lnTo>
                    <a:pt x="22508" y="166174"/>
                  </a:lnTo>
                  <a:lnTo>
                    <a:pt x="30198" y="170461"/>
                  </a:lnTo>
                  <a:lnTo>
                    <a:pt x="37952" y="172115"/>
                  </a:lnTo>
                  <a:lnTo>
                    <a:pt x="45443" y="171295"/>
                  </a:lnTo>
                  <a:lnTo>
                    <a:pt x="52321" y="168169"/>
                  </a:lnTo>
                  <a:lnTo>
                    <a:pt x="58462" y="163070"/>
                  </a:lnTo>
                  <a:lnTo>
                    <a:pt x="63925" y="156413"/>
                  </a:lnTo>
                  <a:lnTo>
                    <a:pt x="68837" y="148592"/>
                  </a:lnTo>
                  <a:lnTo>
                    <a:pt x="73325" y="139926"/>
                  </a:lnTo>
                  <a:lnTo>
                    <a:pt x="77343" y="130499"/>
                  </a:lnTo>
                  <a:lnTo>
                    <a:pt x="80670" y="120188"/>
                  </a:lnTo>
                  <a:lnTo>
                    <a:pt x="83257" y="109023"/>
                  </a:lnTo>
                  <a:lnTo>
                    <a:pt x="85692" y="98327"/>
                  </a:lnTo>
                  <a:lnTo>
                    <a:pt x="89114" y="91519"/>
                  </a:lnTo>
                  <a:lnTo>
                    <a:pt x="93680" y="90139"/>
                  </a:lnTo>
                  <a:lnTo>
                    <a:pt x="98764" y="92227"/>
                  </a:lnTo>
                  <a:lnTo>
                    <a:pt x="104214" y="96276"/>
                  </a:lnTo>
                  <a:lnTo>
                    <a:pt x="110017" y="101465"/>
                  </a:lnTo>
                  <a:lnTo>
                    <a:pt x="116137" y="107326"/>
                  </a:lnTo>
                  <a:lnTo>
                    <a:pt x="122790" y="113292"/>
                  </a:lnTo>
                  <a:lnTo>
                    <a:pt x="131417" y="119190"/>
                  </a:lnTo>
                  <a:lnTo>
                    <a:pt x="146129" y="125533"/>
                  </a:lnTo>
                  <a:lnTo>
                    <a:pt x="173708" y="1333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4828301" y="5390656"/>
              <a:ext cx="36194" cy="368498"/>
            </a:xfrm>
            <a:custGeom>
              <a:avLst/>
              <a:gdLst/>
              <a:ahLst/>
              <a:cxnLst/>
              <a:rect l="0" t="0" r="0" b="0"/>
              <a:pathLst>
                <a:path w="36194" h="368498">
                  <a:moveTo>
                    <a:pt x="4608" y="0"/>
                  </a:moveTo>
                  <a:lnTo>
                    <a:pt x="1809" y="8935"/>
                  </a:lnTo>
                  <a:lnTo>
                    <a:pt x="307" y="18563"/>
                  </a:lnTo>
                  <a:lnTo>
                    <a:pt x="0" y="29854"/>
                  </a:lnTo>
                  <a:lnTo>
                    <a:pt x="679" y="42695"/>
                  </a:lnTo>
                  <a:lnTo>
                    <a:pt x="2147" y="56823"/>
                  </a:lnTo>
                  <a:lnTo>
                    <a:pt x="4211" y="71952"/>
                  </a:lnTo>
                  <a:lnTo>
                    <a:pt x="6548" y="87987"/>
                  </a:lnTo>
                  <a:lnTo>
                    <a:pt x="8723" y="105023"/>
                  </a:lnTo>
                  <a:lnTo>
                    <a:pt x="10516" y="123033"/>
                  </a:lnTo>
                  <a:lnTo>
                    <a:pt x="12056" y="141871"/>
                  </a:lnTo>
                  <a:lnTo>
                    <a:pt x="13704" y="161353"/>
                  </a:lnTo>
                  <a:lnTo>
                    <a:pt x="15663" y="181310"/>
                  </a:lnTo>
                  <a:lnTo>
                    <a:pt x="17810" y="201440"/>
                  </a:lnTo>
                  <a:lnTo>
                    <a:pt x="19800" y="221334"/>
                  </a:lnTo>
                  <a:lnTo>
                    <a:pt x="21439" y="240781"/>
                  </a:lnTo>
                  <a:lnTo>
                    <a:pt x="22862" y="259431"/>
                  </a:lnTo>
                  <a:lnTo>
                    <a:pt x="24425" y="276737"/>
                  </a:lnTo>
                  <a:lnTo>
                    <a:pt x="26323" y="292521"/>
                  </a:lnTo>
                  <a:lnTo>
                    <a:pt x="28438" y="306867"/>
                  </a:lnTo>
                  <a:lnTo>
                    <a:pt x="30627" y="321556"/>
                  </a:lnTo>
                  <a:lnTo>
                    <a:pt x="33083" y="340113"/>
                  </a:lnTo>
                  <a:lnTo>
                    <a:pt x="36193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4748681" y="5519711"/>
              <a:ext cx="189514" cy="39402"/>
            </a:xfrm>
            <a:custGeom>
              <a:avLst/>
              <a:gdLst/>
              <a:ahLst/>
              <a:cxnLst/>
              <a:rect l="0" t="0" r="0" b="0"/>
              <a:pathLst>
                <a:path w="189514" h="39402">
                  <a:moveTo>
                    <a:pt x="189513" y="7815"/>
                  </a:moveTo>
                  <a:lnTo>
                    <a:pt x="180578" y="4949"/>
                  </a:lnTo>
                  <a:lnTo>
                    <a:pt x="170950" y="2806"/>
                  </a:lnTo>
                  <a:lnTo>
                    <a:pt x="159668" y="1208"/>
                  </a:lnTo>
                  <a:lnTo>
                    <a:pt x="147173" y="200"/>
                  </a:lnTo>
                  <a:lnTo>
                    <a:pt x="134342" y="0"/>
                  </a:lnTo>
                  <a:lnTo>
                    <a:pt x="121714" y="656"/>
                  </a:lnTo>
                  <a:lnTo>
                    <a:pt x="109158" y="2067"/>
                  </a:lnTo>
                  <a:lnTo>
                    <a:pt x="96067" y="4079"/>
                  </a:lnTo>
                  <a:lnTo>
                    <a:pt x="82128" y="6547"/>
                  </a:lnTo>
                  <a:lnTo>
                    <a:pt x="67821" y="9507"/>
                  </a:lnTo>
                  <a:lnTo>
                    <a:pt x="54195" y="13172"/>
                  </a:lnTo>
                  <a:lnTo>
                    <a:pt x="41816" y="17591"/>
                  </a:lnTo>
                  <a:lnTo>
                    <a:pt x="31029" y="22375"/>
                  </a:lnTo>
                  <a:lnTo>
                    <a:pt x="21161" y="27250"/>
                  </a:lnTo>
                  <a:lnTo>
                    <a:pt x="11350" y="32643"/>
                  </a:lnTo>
                  <a:lnTo>
                    <a:pt x="0" y="394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4959251" y="5622283"/>
              <a:ext cx="31586" cy="157929"/>
            </a:xfrm>
            <a:custGeom>
              <a:avLst/>
              <a:gdLst/>
              <a:ahLst/>
              <a:cxnLst/>
              <a:rect l="0" t="0" r="0" b="0"/>
              <a:pathLst>
                <a:path w="31586" h="157929">
                  <a:moveTo>
                    <a:pt x="0" y="0"/>
                  </a:moveTo>
                  <a:lnTo>
                    <a:pt x="2934" y="14669"/>
                  </a:lnTo>
                  <a:lnTo>
                    <a:pt x="5716" y="28580"/>
                  </a:lnTo>
                  <a:lnTo>
                    <a:pt x="8615" y="43073"/>
                  </a:lnTo>
                  <a:lnTo>
                    <a:pt x="11656" y="58102"/>
                  </a:lnTo>
                  <a:lnTo>
                    <a:pt x="14821" y="73279"/>
                  </a:lnTo>
                  <a:lnTo>
                    <a:pt x="18080" y="88331"/>
                  </a:lnTo>
                  <a:lnTo>
                    <a:pt x="21257" y="102757"/>
                  </a:lnTo>
                  <a:lnTo>
                    <a:pt x="24345" y="117271"/>
                  </a:lnTo>
                  <a:lnTo>
                    <a:pt x="27614" y="134262"/>
                  </a:lnTo>
                  <a:lnTo>
                    <a:pt x="31585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4959251" y="550647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5022422" y="5580347"/>
              <a:ext cx="136871" cy="169674"/>
            </a:xfrm>
            <a:custGeom>
              <a:avLst/>
              <a:gdLst/>
              <a:ahLst/>
              <a:cxnLst/>
              <a:rect l="0" t="0" r="0" b="0"/>
              <a:pathLst>
                <a:path w="136871" h="169674">
                  <a:moveTo>
                    <a:pt x="0" y="52464"/>
                  </a:moveTo>
                  <a:lnTo>
                    <a:pt x="5935" y="58265"/>
                  </a:lnTo>
                  <a:lnTo>
                    <a:pt x="12139" y="63189"/>
                  </a:lnTo>
                  <a:lnTo>
                    <a:pt x="19234" y="67692"/>
                  </a:lnTo>
                  <a:lnTo>
                    <a:pt x="27175" y="71913"/>
                  </a:lnTo>
                  <a:lnTo>
                    <a:pt x="35821" y="75927"/>
                  </a:lnTo>
                  <a:lnTo>
                    <a:pt x="45015" y="79774"/>
                  </a:lnTo>
                  <a:lnTo>
                    <a:pt x="54616" y="83008"/>
                  </a:lnTo>
                  <a:lnTo>
                    <a:pt x="64505" y="84739"/>
                  </a:lnTo>
                  <a:lnTo>
                    <a:pt x="74580" y="84592"/>
                  </a:lnTo>
                  <a:lnTo>
                    <a:pt x="84122" y="82356"/>
                  </a:lnTo>
                  <a:lnTo>
                    <a:pt x="91859" y="77730"/>
                  </a:lnTo>
                  <a:lnTo>
                    <a:pt x="97240" y="70804"/>
                  </a:lnTo>
                  <a:lnTo>
                    <a:pt x="100377" y="62103"/>
                  </a:lnTo>
                  <a:lnTo>
                    <a:pt x="101659" y="52370"/>
                  </a:lnTo>
                  <a:lnTo>
                    <a:pt x="101514" y="42138"/>
                  </a:lnTo>
                  <a:lnTo>
                    <a:pt x="99997" y="32018"/>
                  </a:lnTo>
                  <a:lnTo>
                    <a:pt x="96793" y="22765"/>
                  </a:lnTo>
                  <a:lnTo>
                    <a:pt x="91866" y="14705"/>
                  </a:lnTo>
                  <a:lnTo>
                    <a:pt x="85443" y="8126"/>
                  </a:lnTo>
                  <a:lnTo>
                    <a:pt x="77837" y="3448"/>
                  </a:lnTo>
                  <a:lnTo>
                    <a:pt x="69358" y="717"/>
                  </a:lnTo>
                  <a:lnTo>
                    <a:pt x="60581" y="0"/>
                  </a:lnTo>
                  <a:lnTo>
                    <a:pt x="52309" y="1555"/>
                  </a:lnTo>
                  <a:lnTo>
                    <a:pt x="44942" y="5307"/>
                  </a:lnTo>
                  <a:lnTo>
                    <a:pt x="38677" y="11078"/>
                  </a:lnTo>
                  <a:lnTo>
                    <a:pt x="33686" y="18763"/>
                  </a:lnTo>
                  <a:lnTo>
                    <a:pt x="29921" y="28115"/>
                  </a:lnTo>
                  <a:lnTo>
                    <a:pt x="27187" y="38799"/>
                  </a:lnTo>
                  <a:lnTo>
                    <a:pt x="25253" y="50486"/>
                  </a:lnTo>
                  <a:lnTo>
                    <a:pt x="23913" y="62895"/>
                  </a:lnTo>
                  <a:lnTo>
                    <a:pt x="23162" y="75649"/>
                  </a:lnTo>
                  <a:lnTo>
                    <a:pt x="23181" y="88284"/>
                  </a:lnTo>
                  <a:lnTo>
                    <a:pt x="24012" y="100554"/>
                  </a:lnTo>
                  <a:lnTo>
                    <a:pt x="25723" y="112250"/>
                  </a:lnTo>
                  <a:lnTo>
                    <a:pt x="28475" y="123113"/>
                  </a:lnTo>
                  <a:lnTo>
                    <a:pt x="32259" y="133082"/>
                  </a:lnTo>
                  <a:lnTo>
                    <a:pt x="37089" y="142100"/>
                  </a:lnTo>
                  <a:lnTo>
                    <a:pt x="43080" y="150020"/>
                  </a:lnTo>
                  <a:lnTo>
                    <a:pt x="50190" y="156859"/>
                  </a:lnTo>
                  <a:lnTo>
                    <a:pt x="58403" y="162454"/>
                  </a:lnTo>
                  <a:lnTo>
                    <a:pt x="67820" y="166389"/>
                  </a:lnTo>
                  <a:lnTo>
                    <a:pt x="78363" y="168596"/>
                  </a:lnTo>
                  <a:lnTo>
                    <a:pt x="89429" y="169448"/>
                  </a:lnTo>
                  <a:lnTo>
                    <a:pt x="101166" y="169673"/>
                  </a:lnTo>
                  <a:lnTo>
                    <a:pt x="115720" y="169290"/>
                  </a:lnTo>
                  <a:lnTo>
                    <a:pt x="136870" y="1682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5201406" y="5625784"/>
              <a:ext cx="126343" cy="130225"/>
            </a:xfrm>
            <a:custGeom>
              <a:avLst/>
              <a:gdLst/>
              <a:ahLst/>
              <a:cxnLst/>
              <a:rect l="0" t="0" r="0" b="0"/>
              <a:pathLst>
                <a:path w="126343" h="130225">
                  <a:moveTo>
                    <a:pt x="0" y="17556"/>
                  </a:moveTo>
                  <a:lnTo>
                    <a:pt x="67" y="29224"/>
                  </a:lnTo>
                  <a:lnTo>
                    <a:pt x="708" y="39713"/>
                  </a:lnTo>
                  <a:lnTo>
                    <a:pt x="2000" y="50019"/>
                  </a:lnTo>
                  <a:lnTo>
                    <a:pt x="3687" y="60494"/>
                  </a:lnTo>
                  <a:lnTo>
                    <a:pt x="5355" y="71485"/>
                  </a:lnTo>
                  <a:lnTo>
                    <a:pt x="6773" y="83124"/>
                  </a:lnTo>
                  <a:lnTo>
                    <a:pt x="8044" y="95204"/>
                  </a:lnTo>
                  <a:lnTo>
                    <a:pt x="9503" y="107311"/>
                  </a:lnTo>
                  <a:lnTo>
                    <a:pt x="11312" y="119118"/>
                  </a:lnTo>
                  <a:lnTo>
                    <a:pt x="12697" y="127894"/>
                  </a:lnTo>
                  <a:lnTo>
                    <a:pt x="12882" y="130224"/>
                  </a:lnTo>
                  <a:lnTo>
                    <a:pt x="12528" y="127029"/>
                  </a:lnTo>
                  <a:lnTo>
                    <a:pt x="12067" y="120041"/>
                  </a:lnTo>
                  <a:lnTo>
                    <a:pt x="11654" y="110581"/>
                  </a:lnTo>
                  <a:lnTo>
                    <a:pt x="11332" y="99529"/>
                  </a:lnTo>
                  <a:lnTo>
                    <a:pt x="11263" y="87447"/>
                  </a:lnTo>
                  <a:lnTo>
                    <a:pt x="11737" y="74695"/>
                  </a:lnTo>
                  <a:lnTo>
                    <a:pt x="12873" y="61515"/>
                  </a:lnTo>
                  <a:lnTo>
                    <a:pt x="14787" y="48385"/>
                  </a:lnTo>
                  <a:lnTo>
                    <a:pt x="17675" y="36016"/>
                  </a:lnTo>
                  <a:lnTo>
                    <a:pt x="21549" y="24746"/>
                  </a:lnTo>
                  <a:lnTo>
                    <a:pt x="26440" y="15041"/>
                  </a:lnTo>
                  <a:lnTo>
                    <a:pt x="32471" y="7651"/>
                  </a:lnTo>
                  <a:lnTo>
                    <a:pt x="39598" y="2762"/>
                  </a:lnTo>
                  <a:lnTo>
                    <a:pt x="47485" y="259"/>
                  </a:lnTo>
                  <a:lnTo>
                    <a:pt x="55616" y="0"/>
                  </a:lnTo>
                  <a:lnTo>
                    <a:pt x="63670" y="1677"/>
                  </a:lnTo>
                  <a:lnTo>
                    <a:pt x="71364" y="5053"/>
                  </a:lnTo>
                  <a:lnTo>
                    <a:pt x="78377" y="10051"/>
                  </a:lnTo>
                  <a:lnTo>
                    <a:pt x="84611" y="16481"/>
                  </a:lnTo>
                  <a:lnTo>
                    <a:pt x="90135" y="24067"/>
                  </a:lnTo>
                  <a:lnTo>
                    <a:pt x="95088" y="32528"/>
                  </a:lnTo>
                  <a:lnTo>
                    <a:pt x="99609" y="41626"/>
                  </a:lnTo>
                  <a:lnTo>
                    <a:pt x="103817" y="51175"/>
                  </a:lnTo>
                  <a:lnTo>
                    <a:pt x="107805" y="61039"/>
                  </a:lnTo>
                  <a:lnTo>
                    <a:pt x="111634" y="71107"/>
                  </a:lnTo>
                  <a:lnTo>
                    <a:pt x="115202" y="81052"/>
                  </a:lnTo>
                  <a:lnTo>
                    <a:pt x="118599" y="91391"/>
                  </a:lnTo>
                  <a:lnTo>
                    <a:pt x="122123" y="104150"/>
                  </a:lnTo>
                  <a:lnTo>
                    <a:pt x="126342" y="1228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5376067" y="5600247"/>
              <a:ext cx="120138" cy="159952"/>
            </a:xfrm>
            <a:custGeom>
              <a:avLst/>
              <a:gdLst/>
              <a:ahLst/>
              <a:cxnLst/>
              <a:rect l="0" t="0" r="0" b="0"/>
              <a:pathLst>
                <a:path w="120138" h="159952">
                  <a:moveTo>
                    <a:pt x="88552" y="32564"/>
                  </a:moveTo>
                  <a:lnTo>
                    <a:pt x="85484" y="23897"/>
                  </a:lnTo>
                  <a:lnTo>
                    <a:pt x="81421" y="16831"/>
                  </a:lnTo>
                  <a:lnTo>
                    <a:pt x="75929" y="10735"/>
                  </a:lnTo>
                  <a:lnTo>
                    <a:pt x="69170" y="5679"/>
                  </a:lnTo>
                  <a:lnTo>
                    <a:pt x="61372" y="2113"/>
                  </a:lnTo>
                  <a:lnTo>
                    <a:pt x="52779" y="170"/>
                  </a:lnTo>
                  <a:lnTo>
                    <a:pt x="43766" y="0"/>
                  </a:lnTo>
                  <a:lnTo>
                    <a:pt x="34809" y="1930"/>
                  </a:lnTo>
                  <a:lnTo>
                    <a:pt x="26172" y="5938"/>
                  </a:lnTo>
                  <a:lnTo>
                    <a:pt x="18240" y="11882"/>
                  </a:lnTo>
                  <a:lnTo>
                    <a:pt x="11592" y="19683"/>
                  </a:lnTo>
                  <a:lnTo>
                    <a:pt x="6423" y="29109"/>
                  </a:lnTo>
                  <a:lnTo>
                    <a:pt x="2767" y="39672"/>
                  </a:lnTo>
                  <a:lnTo>
                    <a:pt x="671" y="50746"/>
                  </a:lnTo>
                  <a:lnTo>
                    <a:pt x="0" y="61930"/>
                  </a:lnTo>
                  <a:lnTo>
                    <a:pt x="496" y="73047"/>
                  </a:lnTo>
                  <a:lnTo>
                    <a:pt x="1883" y="84044"/>
                  </a:lnTo>
                  <a:lnTo>
                    <a:pt x="3926" y="94919"/>
                  </a:lnTo>
                  <a:lnTo>
                    <a:pt x="6600" y="105527"/>
                  </a:lnTo>
                  <a:lnTo>
                    <a:pt x="10071" y="115585"/>
                  </a:lnTo>
                  <a:lnTo>
                    <a:pt x="14374" y="124978"/>
                  </a:lnTo>
                  <a:lnTo>
                    <a:pt x="19569" y="133592"/>
                  </a:lnTo>
                  <a:lnTo>
                    <a:pt x="25813" y="141233"/>
                  </a:lnTo>
                  <a:lnTo>
                    <a:pt x="33091" y="147883"/>
                  </a:lnTo>
                  <a:lnTo>
                    <a:pt x="41250" y="153347"/>
                  </a:lnTo>
                  <a:lnTo>
                    <a:pt x="50098" y="157196"/>
                  </a:lnTo>
                  <a:lnTo>
                    <a:pt x="59451" y="159339"/>
                  </a:lnTo>
                  <a:lnTo>
                    <a:pt x="69094" y="159951"/>
                  </a:lnTo>
                  <a:lnTo>
                    <a:pt x="79934" y="159243"/>
                  </a:lnTo>
                  <a:lnTo>
                    <a:pt x="95155" y="156036"/>
                  </a:lnTo>
                  <a:lnTo>
                    <a:pt x="120137" y="1483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5520003" y="5583378"/>
              <a:ext cx="134130" cy="208395"/>
            </a:xfrm>
            <a:custGeom>
              <a:avLst/>
              <a:gdLst/>
              <a:ahLst/>
              <a:cxnLst/>
              <a:rect l="0" t="0" r="0" b="0"/>
              <a:pathLst>
                <a:path w="134130" h="208395">
                  <a:moveTo>
                    <a:pt x="7787" y="123133"/>
                  </a:moveTo>
                  <a:lnTo>
                    <a:pt x="16589" y="120199"/>
                  </a:lnTo>
                  <a:lnTo>
                    <a:pt x="24935" y="117417"/>
                  </a:lnTo>
                  <a:lnTo>
                    <a:pt x="33634" y="114513"/>
                  </a:lnTo>
                  <a:lnTo>
                    <a:pt x="42755" y="111300"/>
                  </a:lnTo>
                  <a:lnTo>
                    <a:pt x="52250" y="107487"/>
                  </a:lnTo>
                  <a:lnTo>
                    <a:pt x="62033" y="102965"/>
                  </a:lnTo>
                  <a:lnTo>
                    <a:pt x="71701" y="97628"/>
                  </a:lnTo>
                  <a:lnTo>
                    <a:pt x="80578" y="91292"/>
                  </a:lnTo>
                  <a:lnTo>
                    <a:pt x="88353" y="83949"/>
                  </a:lnTo>
                  <a:lnTo>
                    <a:pt x="94894" y="75578"/>
                  </a:lnTo>
                  <a:lnTo>
                    <a:pt x="100070" y="66056"/>
                  </a:lnTo>
                  <a:lnTo>
                    <a:pt x="103945" y="55437"/>
                  </a:lnTo>
                  <a:lnTo>
                    <a:pt x="106243" y="44223"/>
                  </a:lnTo>
                  <a:lnTo>
                    <a:pt x="106288" y="33236"/>
                  </a:lnTo>
                  <a:lnTo>
                    <a:pt x="103910" y="22939"/>
                  </a:lnTo>
                  <a:lnTo>
                    <a:pt x="99382" y="13910"/>
                  </a:lnTo>
                  <a:lnTo>
                    <a:pt x="93138" y="6981"/>
                  </a:lnTo>
                  <a:lnTo>
                    <a:pt x="85607" y="2407"/>
                  </a:lnTo>
                  <a:lnTo>
                    <a:pt x="77147" y="116"/>
                  </a:lnTo>
                  <a:lnTo>
                    <a:pt x="68032" y="0"/>
                  </a:lnTo>
                  <a:lnTo>
                    <a:pt x="58467" y="1770"/>
                  </a:lnTo>
                  <a:lnTo>
                    <a:pt x="48759" y="5037"/>
                  </a:lnTo>
                  <a:lnTo>
                    <a:pt x="39315" y="9430"/>
                  </a:lnTo>
                  <a:lnTo>
                    <a:pt x="30341" y="14645"/>
                  </a:lnTo>
                  <a:lnTo>
                    <a:pt x="22180" y="20771"/>
                  </a:lnTo>
                  <a:lnTo>
                    <a:pt x="15376" y="28245"/>
                  </a:lnTo>
                  <a:lnTo>
                    <a:pt x="10097" y="37202"/>
                  </a:lnTo>
                  <a:lnTo>
                    <a:pt x="6197" y="47489"/>
                  </a:lnTo>
                  <a:lnTo>
                    <a:pt x="3405" y="58845"/>
                  </a:lnTo>
                  <a:lnTo>
                    <a:pt x="1453" y="70999"/>
                  </a:lnTo>
                  <a:lnTo>
                    <a:pt x="275" y="83567"/>
                  </a:lnTo>
                  <a:lnTo>
                    <a:pt x="0" y="96069"/>
                  </a:lnTo>
                  <a:lnTo>
                    <a:pt x="630" y="108252"/>
                  </a:lnTo>
                  <a:lnTo>
                    <a:pt x="2204" y="120057"/>
                  </a:lnTo>
                  <a:lnTo>
                    <a:pt x="4864" y="131525"/>
                  </a:lnTo>
                  <a:lnTo>
                    <a:pt x="8586" y="142719"/>
                  </a:lnTo>
                  <a:lnTo>
                    <a:pt x="13374" y="153542"/>
                  </a:lnTo>
                  <a:lnTo>
                    <a:pt x="19337" y="163745"/>
                  </a:lnTo>
                  <a:lnTo>
                    <a:pt x="26423" y="173236"/>
                  </a:lnTo>
                  <a:lnTo>
                    <a:pt x="34452" y="181916"/>
                  </a:lnTo>
                  <a:lnTo>
                    <a:pt x="43212" y="189600"/>
                  </a:lnTo>
                  <a:lnTo>
                    <a:pt x="52511" y="196278"/>
                  </a:lnTo>
                  <a:lnTo>
                    <a:pt x="62194" y="201763"/>
                  </a:lnTo>
                  <a:lnTo>
                    <a:pt x="72146" y="205624"/>
                  </a:lnTo>
                  <a:lnTo>
                    <a:pt x="82275" y="207777"/>
                  </a:lnTo>
                  <a:lnTo>
                    <a:pt x="92261" y="208394"/>
                  </a:lnTo>
                  <a:lnTo>
                    <a:pt x="102630" y="207690"/>
                  </a:lnTo>
                  <a:lnTo>
                    <a:pt x="115414" y="204487"/>
                  </a:lnTo>
                  <a:lnTo>
                    <a:pt x="134129" y="1968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5717303" y="5748625"/>
              <a:ext cx="52985" cy="178985"/>
            </a:xfrm>
            <a:custGeom>
              <a:avLst/>
              <a:gdLst/>
              <a:ahLst/>
              <a:cxnLst/>
              <a:rect l="0" t="0" r="0" b="0"/>
              <a:pathLst>
                <a:path w="52985" h="178985">
                  <a:moveTo>
                    <a:pt x="0" y="0"/>
                  </a:moveTo>
                  <a:lnTo>
                    <a:pt x="5868" y="8801"/>
                  </a:lnTo>
                  <a:lnTo>
                    <a:pt x="11432" y="17148"/>
                  </a:lnTo>
                  <a:lnTo>
                    <a:pt x="17227" y="25847"/>
                  </a:lnTo>
                  <a:lnTo>
                    <a:pt x="23135" y="34968"/>
                  </a:lnTo>
                  <a:lnTo>
                    <a:pt x="28816" y="44463"/>
                  </a:lnTo>
                  <a:lnTo>
                    <a:pt x="34091" y="54259"/>
                  </a:lnTo>
                  <a:lnTo>
                    <a:pt x="38942" y="64446"/>
                  </a:lnTo>
                  <a:lnTo>
                    <a:pt x="43428" y="75269"/>
                  </a:lnTo>
                  <a:lnTo>
                    <a:pt x="47616" y="86803"/>
                  </a:lnTo>
                  <a:lnTo>
                    <a:pt x="51088" y="98820"/>
                  </a:lnTo>
                  <a:lnTo>
                    <a:pt x="52984" y="110886"/>
                  </a:lnTo>
                  <a:lnTo>
                    <a:pt x="52964" y="122734"/>
                  </a:lnTo>
                  <a:lnTo>
                    <a:pt x="51280" y="134027"/>
                  </a:lnTo>
                  <a:lnTo>
                    <a:pt x="48243" y="145492"/>
                  </a:lnTo>
                  <a:lnTo>
                    <a:pt x="42465" y="159250"/>
                  </a:lnTo>
                  <a:lnTo>
                    <a:pt x="31586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5" name="Group 224"/>
          <p:cNvGrpSpPr/>
          <p:nvPr/>
        </p:nvGrpSpPr>
        <p:grpSpPr>
          <a:xfrm>
            <a:off x="6046503" y="5323708"/>
            <a:ext cx="1072381" cy="477560"/>
            <a:chOff x="6046503" y="5323708"/>
            <a:chExt cx="1072381" cy="477560"/>
          </a:xfrm>
        </p:grpSpPr>
        <p:sp>
          <p:nvSpPr>
            <p:cNvPr id="218" name="Freeform 217"/>
            <p:cNvSpPr/>
            <p:nvPr/>
          </p:nvSpPr>
          <p:spPr>
            <a:xfrm>
              <a:off x="6046503" y="5485413"/>
              <a:ext cx="170729" cy="277842"/>
            </a:xfrm>
            <a:custGeom>
              <a:avLst/>
              <a:gdLst/>
              <a:ahLst/>
              <a:cxnLst/>
              <a:rect l="0" t="0" r="0" b="0"/>
              <a:pathLst>
                <a:path w="170729" h="277842">
                  <a:moveTo>
                    <a:pt x="165639" y="0"/>
                  </a:moveTo>
                  <a:lnTo>
                    <a:pt x="153904" y="0"/>
                  </a:lnTo>
                  <a:lnTo>
                    <a:pt x="142775" y="0"/>
                  </a:lnTo>
                  <a:lnTo>
                    <a:pt x="131186" y="9"/>
                  </a:lnTo>
                  <a:lnTo>
                    <a:pt x="119371" y="355"/>
                  </a:lnTo>
                  <a:lnTo>
                    <a:pt x="108007" y="1651"/>
                  </a:lnTo>
                  <a:lnTo>
                    <a:pt x="97453" y="4158"/>
                  </a:lnTo>
                  <a:lnTo>
                    <a:pt x="87579" y="7809"/>
                  </a:lnTo>
                  <a:lnTo>
                    <a:pt x="77959" y="12402"/>
                  </a:lnTo>
                  <a:lnTo>
                    <a:pt x="68302" y="17713"/>
                  </a:lnTo>
                  <a:lnTo>
                    <a:pt x="58494" y="23551"/>
                  </a:lnTo>
                  <a:lnTo>
                    <a:pt x="48517" y="29759"/>
                  </a:lnTo>
                  <a:lnTo>
                    <a:pt x="38400" y="36232"/>
                  </a:lnTo>
                  <a:lnTo>
                    <a:pt x="28502" y="43052"/>
                  </a:lnTo>
                  <a:lnTo>
                    <a:pt x="19469" y="50468"/>
                  </a:lnTo>
                  <a:lnTo>
                    <a:pt x="11598" y="58567"/>
                  </a:lnTo>
                  <a:lnTo>
                    <a:pt x="5332" y="67125"/>
                  </a:lnTo>
                  <a:lnTo>
                    <a:pt x="1405" y="75717"/>
                  </a:lnTo>
                  <a:lnTo>
                    <a:pt x="0" y="84079"/>
                  </a:lnTo>
                  <a:lnTo>
                    <a:pt x="1159" y="91811"/>
                  </a:lnTo>
                  <a:lnTo>
                    <a:pt x="5044" y="98319"/>
                  </a:lnTo>
                  <a:lnTo>
                    <a:pt x="11467" y="103390"/>
                  </a:lnTo>
                  <a:lnTo>
                    <a:pt x="19827" y="106980"/>
                  </a:lnTo>
                  <a:lnTo>
                    <a:pt x="29331" y="109030"/>
                  </a:lnTo>
                  <a:lnTo>
                    <a:pt x="39417" y="109680"/>
                  </a:lnTo>
                  <a:lnTo>
                    <a:pt x="49779" y="109510"/>
                  </a:lnTo>
                  <a:lnTo>
                    <a:pt x="60260" y="109405"/>
                  </a:lnTo>
                  <a:lnTo>
                    <a:pt x="70789" y="109869"/>
                  </a:lnTo>
                  <a:lnTo>
                    <a:pt x="81333" y="111186"/>
                  </a:lnTo>
                  <a:lnTo>
                    <a:pt x="91880" y="113599"/>
                  </a:lnTo>
                  <a:lnTo>
                    <a:pt x="102420" y="117117"/>
                  </a:lnTo>
                  <a:lnTo>
                    <a:pt x="112789" y="121580"/>
                  </a:lnTo>
                  <a:lnTo>
                    <a:pt x="122678" y="126785"/>
                  </a:lnTo>
                  <a:lnTo>
                    <a:pt x="131956" y="132544"/>
                  </a:lnTo>
                  <a:lnTo>
                    <a:pt x="140491" y="138866"/>
                  </a:lnTo>
                  <a:lnTo>
                    <a:pt x="148078" y="145940"/>
                  </a:lnTo>
                  <a:lnTo>
                    <a:pt x="154694" y="153815"/>
                  </a:lnTo>
                  <a:lnTo>
                    <a:pt x="160308" y="162561"/>
                  </a:lnTo>
                  <a:lnTo>
                    <a:pt x="164789" y="172343"/>
                  </a:lnTo>
                  <a:lnTo>
                    <a:pt x="168165" y="183144"/>
                  </a:lnTo>
                  <a:lnTo>
                    <a:pt x="170281" y="194652"/>
                  </a:lnTo>
                  <a:lnTo>
                    <a:pt x="170728" y="206369"/>
                  </a:lnTo>
                  <a:lnTo>
                    <a:pt x="169430" y="217983"/>
                  </a:lnTo>
                  <a:lnTo>
                    <a:pt x="166441" y="229221"/>
                  </a:lnTo>
                  <a:lnTo>
                    <a:pt x="161768" y="239767"/>
                  </a:lnTo>
                  <a:lnTo>
                    <a:pt x="155582" y="249516"/>
                  </a:lnTo>
                  <a:lnTo>
                    <a:pt x="148007" y="258215"/>
                  </a:lnTo>
                  <a:lnTo>
                    <a:pt x="139027" y="265387"/>
                  </a:lnTo>
                  <a:lnTo>
                    <a:pt x="128772" y="270911"/>
                  </a:lnTo>
                  <a:lnTo>
                    <a:pt x="117633" y="274808"/>
                  </a:lnTo>
                  <a:lnTo>
                    <a:pt x="106165" y="277066"/>
                  </a:lnTo>
                  <a:lnTo>
                    <a:pt x="94712" y="277841"/>
                  </a:lnTo>
                  <a:lnTo>
                    <a:pt x="83413" y="277245"/>
                  </a:lnTo>
                  <a:lnTo>
                    <a:pt x="72294" y="275258"/>
                  </a:lnTo>
                  <a:lnTo>
                    <a:pt x="61342" y="272003"/>
                  </a:lnTo>
                  <a:lnTo>
                    <a:pt x="50786" y="267824"/>
                  </a:lnTo>
                  <a:lnTo>
                    <a:pt x="39961" y="262684"/>
                  </a:lnTo>
                  <a:lnTo>
                    <a:pt x="26799" y="255020"/>
                  </a:lnTo>
                  <a:lnTo>
                    <a:pt x="7712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6226525" y="5595044"/>
              <a:ext cx="175131" cy="182100"/>
            </a:xfrm>
            <a:custGeom>
              <a:avLst/>
              <a:gdLst/>
              <a:ahLst/>
              <a:cxnLst/>
              <a:rect l="0" t="0" r="0" b="0"/>
              <a:pathLst>
                <a:path w="175131" h="182100">
                  <a:moveTo>
                    <a:pt x="101431" y="48296"/>
                  </a:moveTo>
                  <a:lnTo>
                    <a:pt x="98497" y="39494"/>
                  </a:lnTo>
                  <a:lnTo>
                    <a:pt x="95715" y="31148"/>
                  </a:lnTo>
                  <a:lnTo>
                    <a:pt x="92801" y="22467"/>
                  </a:lnTo>
                  <a:lnTo>
                    <a:pt x="89242" y="14038"/>
                  </a:lnTo>
                  <a:lnTo>
                    <a:pt x="84132" y="7136"/>
                  </a:lnTo>
                  <a:lnTo>
                    <a:pt x="77118" y="2367"/>
                  </a:lnTo>
                  <a:lnTo>
                    <a:pt x="68649" y="0"/>
                  </a:lnTo>
                  <a:lnTo>
                    <a:pt x="59665" y="309"/>
                  </a:lnTo>
                  <a:lnTo>
                    <a:pt x="50779" y="3158"/>
                  </a:lnTo>
                  <a:lnTo>
                    <a:pt x="42393" y="8291"/>
                  </a:lnTo>
                  <a:lnTo>
                    <a:pt x="34849" y="15532"/>
                  </a:lnTo>
                  <a:lnTo>
                    <a:pt x="28227" y="24575"/>
                  </a:lnTo>
                  <a:lnTo>
                    <a:pt x="22427" y="34879"/>
                  </a:lnTo>
                  <a:lnTo>
                    <a:pt x="17282" y="45778"/>
                  </a:lnTo>
                  <a:lnTo>
                    <a:pt x="12633" y="56848"/>
                  </a:lnTo>
                  <a:lnTo>
                    <a:pt x="8507" y="68059"/>
                  </a:lnTo>
                  <a:lnTo>
                    <a:pt x="5107" y="79651"/>
                  </a:lnTo>
                  <a:lnTo>
                    <a:pt x="2489" y="91744"/>
                  </a:lnTo>
                  <a:lnTo>
                    <a:pt x="731" y="104153"/>
                  </a:lnTo>
                  <a:lnTo>
                    <a:pt x="0" y="116492"/>
                  </a:lnTo>
                  <a:lnTo>
                    <a:pt x="293" y="128531"/>
                  </a:lnTo>
                  <a:lnTo>
                    <a:pt x="1625" y="140057"/>
                  </a:lnTo>
                  <a:lnTo>
                    <a:pt x="4115" y="150797"/>
                  </a:lnTo>
                  <a:lnTo>
                    <a:pt x="7720" y="160673"/>
                  </a:lnTo>
                  <a:lnTo>
                    <a:pt x="12428" y="169286"/>
                  </a:lnTo>
                  <a:lnTo>
                    <a:pt x="18337" y="175869"/>
                  </a:lnTo>
                  <a:lnTo>
                    <a:pt x="25381" y="180174"/>
                  </a:lnTo>
                  <a:lnTo>
                    <a:pt x="33213" y="182099"/>
                  </a:lnTo>
                  <a:lnTo>
                    <a:pt x="41307" y="181430"/>
                  </a:lnTo>
                  <a:lnTo>
                    <a:pt x="49341" y="178316"/>
                  </a:lnTo>
                  <a:lnTo>
                    <a:pt x="57191" y="173329"/>
                  </a:lnTo>
                  <a:lnTo>
                    <a:pt x="64842" y="167244"/>
                  </a:lnTo>
                  <a:lnTo>
                    <a:pt x="72317" y="160601"/>
                  </a:lnTo>
                  <a:lnTo>
                    <a:pt x="79489" y="153535"/>
                  </a:lnTo>
                  <a:lnTo>
                    <a:pt x="86086" y="145887"/>
                  </a:lnTo>
                  <a:lnTo>
                    <a:pt x="92003" y="137592"/>
                  </a:lnTo>
                  <a:lnTo>
                    <a:pt x="97130" y="128546"/>
                  </a:lnTo>
                  <a:lnTo>
                    <a:pt x="101275" y="118555"/>
                  </a:lnTo>
                  <a:lnTo>
                    <a:pt x="104443" y="107704"/>
                  </a:lnTo>
                  <a:lnTo>
                    <a:pt x="107104" y="99571"/>
                  </a:lnTo>
                  <a:lnTo>
                    <a:pt x="109728" y="98168"/>
                  </a:lnTo>
                  <a:lnTo>
                    <a:pt x="112271" y="101608"/>
                  </a:lnTo>
                  <a:lnTo>
                    <a:pt x="115021" y="107732"/>
                  </a:lnTo>
                  <a:lnTo>
                    <a:pt x="118391" y="115041"/>
                  </a:lnTo>
                  <a:lnTo>
                    <a:pt x="122547" y="122723"/>
                  </a:lnTo>
                  <a:lnTo>
                    <a:pt x="127603" y="130256"/>
                  </a:lnTo>
                  <a:lnTo>
                    <a:pt x="133734" y="137205"/>
                  </a:lnTo>
                  <a:lnTo>
                    <a:pt x="140913" y="143412"/>
                  </a:lnTo>
                  <a:lnTo>
                    <a:pt x="148524" y="148775"/>
                  </a:lnTo>
                  <a:lnTo>
                    <a:pt x="156206" y="153667"/>
                  </a:lnTo>
                  <a:lnTo>
                    <a:pt x="164634" y="158514"/>
                  </a:lnTo>
                  <a:lnTo>
                    <a:pt x="175130" y="1641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6416582" y="5323708"/>
              <a:ext cx="132473" cy="463919"/>
            </a:xfrm>
            <a:custGeom>
              <a:avLst/>
              <a:gdLst/>
              <a:ahLst/>
              <a:cxnLst/>
              <a:rect l="0" t="0" r="0" b="0"/>
              <a:pathLst>
                <a:path w="132473" h="463919">
                  <a:moveTo>
                    <a:pt x="100886" y="330161"/>
                  </a:moveTo>
                  <a:lnTo>
                    <a:pt x="94953" y="321493"/>
                  </a:lnTo>
                  <a:lnTo>
                    <a:pt x="88748" y="314427"/>
                  </a:lnTo>
                  <a:lnTo>
                    <a:pt x="81656" y="308335"/>
                  </a:lnTo>
                  <a:lnTo>
                    <a:pt x="73888" y="303452"/>
                  </a:lnTo>
                  <a:lnTo>
                    <a:pt x="65891" y="300535"/>
                  </a:lnTo>
                  <a:lnTo>
                    <a:pt x="57949" y="299840"/>
                  </a:lnTo>
                  <a:lnTo>
                    <a:pt x="50175" y="301323"/>
                  </a:lnTo>
                  <a:lnTo>
                    <a:pt x="42582" y="304901"/>
                  </a:lnTo>
                  <a:lnTo>
                    <a:pt x="35150" y="310312"/>
                  </a:lnTo>
                  <a:lnTo>
                    <a:pt x="28007" y="317349"/>
                  </a:lnTo>
                  <a:lnTo>
                    <a:pt x="21431" y="325958"/>
                  </a:lnTo>
                  <a:lnTo>
                    <a:pt x="15528" y="335966"/>
                  </a:lnTo>
                  <a:lnTo>
                    <a:pt x="10411" y="347108"/>
                  </a:lnTo>
                  <a:lnTo>
                    <a:pt x="6271" y="359109"/>
                  </a:lnTo>
                  <a:lnTo>
                    <a:pt x="3122" y="371733"/>
                  </a:lnTo>
                  <a:lnTo>
                    <a:pt x="990" y="384632"/>
                  </a:lnTo>
                  <a:lnTo>
                    <a:pt x="0" y="397365"/>
                  </a:lnTo>
                  <a:lnTo>
                    <a:pt x="116" y="409702"/>
                  </a:lnTo>
                  <a:lnTo>
                    <a:pt x="1328" y="421442"/>
                  </a:lnTo>
                  <a:lnTo>
                    <a:pt x="3736" y="432335"/>
                  </a:lnTo>
                  <a:lnTo>
                    <a:pt x="7292" y="442315"/>
                  </a:lnTo>
                  <a:lnTo>
                    <a:pt x="12136" y="451000"/>
                  </a:lnTo>
                  <a:lnTo>
                    <a:pt x="18668" y="457632"/>
                  </a:lnTo>
                  <a:lnTo>
                    <a:pt x="26945" y="461971"/>
                  </a:lnTo>
                  <a:lnTo>
                    <a:pt x="36418" y="463918"/>
                  </a:lnTo>
                  <a:lnTo>
                    <a:pt x="46153" y="463263"/>
                  </a:lnTo>
                  <a:lnTo>
                    <a:pt x="55579" y="460151"/>
                  </a:lnTo>
                  <a:lnTo>
                    <a:pt x="64347" y="454826"/>
                  </a:lnTo>
                  <a:lnTo>
                    <a:pt x="72156" y="447449"/>
                  </a:lnTo>
                  <a:lnTo>
                    <a:pt x="78958" y="438310"/>
                  </a:lnTo>
                  <a:lnTo>
                    <a:pt x="84882" y="427940"/>
                  </a:lnTo>
                  <a:lnTo>
                    <a:pt x="90109" y="416998"/>
                  </a:lnTo>
                  <a:lnTo>
                    <a:pt x="94819" y="405893"/>
                  </a:lnTo>
                  <a:lnTo>
                    <a:pt x="99155" y="394489"/>
                  </a:lnTo>
                  <a:lnTo>
                    <a:pt x="103229" y="382235"/>
                  </a:lnTo>
                  <a:lnTo>
                    <a:pt x="107117" y="368876"/>
                  </a:lnTo>
                  <a:lnTo>
                    <a:pt x="110712" y="354462"/>
                  </a:lnTo>
                  <a:lnTo>
                    <a:pt x="113746" y="339174"/>
                  </a:lnTo>
                  <a:lnTo>
                    <a:pt x="116124" y="323228"/>
                  </a:lnTo>
                  <a:lnTo>
                    <a:pt x="118059" y="307129"/>
                  </a:lnTo>
                  <a:lnTo>
                    <a:pt x="119973" y="291634"/>
                  </a:lnTo>
                  <a:lnTo>
                    <a:pt x="122110" y="277094"/>
                  </a:lnTo>
                  <a:lnTo>
                    <a:pt x="124376" y="263028"/>
                  </a:lnTo>
                  <a:lnTo>
                    <a:pt x="126446" y="248362"/>
                  </a:lnTo>
                  <a:lnTo>
                    <a:pt x="128134" y="232525"/>
                  </a:lnTo>
                  <a:lnTo>
                    <a:pt x="129420" y="215443"/>
                  </a:lnTo>
                  <a:lnTo>
                    <a:pt x="130359" y="197286"/>
                  </a:lnTo>
                  <a:lnTo>
                    <a:pt x="131019" y="178290"/>
                  </a:lnTo>
                  <a:lnTo>
                    <a:pt x="131311" y="158839"/>
                  </a:lnTo>
                  <a:lnTo>
                    <a:pt x="130981" y="139415"/>
                  </a:lnTo>
                  <a:lnTo>
                    <a:pt x="129945" y="120287"/>
                  </a:lnTo>
                  <a:lnTo>
                    <a:pt x="128266" y="101684"/>
                  </a:lnTo>
                  <a:lnTo>
                    <a:pt x="126069" y="83879"/>
                  </a:lnTo>
                  <a:lnTo>
                    <a:pt x="123480" y="66943"/>
                  </a:lnTo>
                  <a:lnTo>
                    <a:pt x="120606" y="50941"/>
                  </a:lnTo>
                  <a:lnTo>
                    <a:pt x="117532" y="36026"/>
                  </a:lnTo>
                  <a:lnTo>
                    <a:pt x="114313" y="22201"/>
                  </a:lnTo>
                  <a:lnTo>
                    <a:pt x="110808" y="10305"/>
                  </a:lnTo>
                  <a:lnTo>
                    <a:pt x="105956" y="2510"/>
                  </a:lnTo>
                  <a:lnTo>
                    <a:pt x="99902" y="0"/>
                  </a:lnTo>
                  <a:lnTo>
                    <a:pt x="94964" y="2106"/>
                  </a:lnTo>
                  <a:lnTo>
                    <a:pt x="91909" y="7761"/>
                  </a:lnTo>
                  <a:lnTo>
                    <a:pt x="90445" y="16169"/>
                  </a:lnTo>
                  <a:lnTo>
                    <a:pt x="89903" y="26884"/>
                  </a:lnTo>
                  <a:lnTo>
                    <a:pt x="89790" y="39477"/>
                  </a:lnTo>
                  <a:lnTo>
                    <a:pt x="89847" y="53516"/>
                  </a:lnTo>
                  <a:lnTo>
                    <a:pt x="89952" y="68622"/>
                  </a:lnTo>
                  <a:lnTo>
                    <a:pt x="90054" y="84496"/>
                  </a:lnTo>
                  <a:lnTo>
                    <a:pt x="90140" y="101072"/>
                  </a:lnTo>
                  <a:lnTo>
                    <a:pt x="90205" y="118493"/>
                  </a:lnTo>
                  <a:lnTo>
                    <a:pt x="90256" y="136757"/>
                  </a:lnTo>
                  <a:lnTo>
                    <a:pt x="90463" y="155260"/>
                  </a:lnTo>
                  <a:lnTo>
                    <a:pt x="91135" y="172923"/>
                  </a:lnTo>
                  <a:lnTo>
                    <a:pt x="92400" y="189218"/>
                  </a:lnTo>
                  <a:lnTo>
                    <a:pt x="94063" y="204447"/>
                  </a:lnTo>
                  <a:lnTo>
                    <a:pt x="95718" y="219436"/>
                  </a:lnTo>
                  <a:lnTo>
                    <a:pt x="97131" y="234700"/>
                  </a:lnTo>
                  <a:lnTo>
                    <a:pt x="98400" y="250090"/>
                  </a:lnTo>
                  <a:lnTo>
                    <a:pt x="99859" y="264983"/>
                  </a:lnTo>
                  <a:lnTo>
                    <a:pt x="101686" y="279049"/>
                  </a:lnTo>
                  <a:lnTo>
                    <a:pt x="103745" y="292429"/>
                  </a:lnTo>
                  <a:lnTo>
                    <a:pt x="105674" y="305554"/>
                  </a:lnTo>
                  <a:lnTo>
                    <a:pt x="107272" y="318711"/>
                  </a:lnTo>
                  <a:lnTo>
                    <a:pt x="108668" y="331852"/>
                  </a:lnTo>
                  <a:lnTo>
                    <a:pt x="110212" y="344688"/>
                  </a:lnTo>
                  <a:lnTo>
                    <a:pt x="112103" y="357064"/>
                  </a:lnTo>
                  <a:lnTo>
                    <a:pt x="114411" y="368915"/>
                  </a:lnTo>
                  <a:lnTo>
                    <a:pt x="117495" y="381559"/>
                  </a:lnTo>
                  <a:lnTo>
                    <a:pt x="122744" y="398343"/>
                  </a:lnTo>
                  <a:lnTo>
                    <a:pt x="132472" y="4249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6591169" y="5594635"/>
              <a:ext cx="105285" cy="143463"/>
            </a:xfrm>
            <a:custGeom>
              <a:avLst/>
              <a:gdLst/>
              <a:ahLst/>
              <a:cxnLst/>
              <a:rect l="0" t="0" r="0" b="0"/>
              <a:pathLst>
                <a:path w="105285" h="143463">
                  <a:moveTo>
                    <a:pt x="0" y="48705"/>
                  </a:moveTo>
                  <a:lnTo>
                    <a:pt x="67" y="60440"/>
                  </a:lnTo>
                  <a:lnTo>
                    <a:pt x="707" y="71569"/>
                  </a:lnTo>
                  <a:lnTo>
                    <a:pt x="2004" y="83163"/>
                  </a:lnTo>
                  <a:lnTo>
                    <a:pt x="3864" y="95152"/>
                  </a:lnTo>
                  <a:lnTo>
                    <a:pt x="6179" y="107163"/>
                  </a:lnTo>
                  <a:lnTo>
                    <a:pt x="8807" y="118918"/>
                  </a:lnTo>
                  <a:lnTo>
                    <a:pt x="10297" y="128682"/>
                  </a:lnTo>
                  <a:lnTo>
                    <a:pt x="9433" y="133576"/>
                  </a:lnTo>
                  <a:lnTo>
                    <a:pt x="7588" y="133066"/>
                  </a:lnTo>
                  <a:lnTo>
                    <a:pt x="5703" y="128269"/>
                  </a:lnTo>
                  <a:lnTo>
                    <a:pt x="4120" y="120446"/>
                  </a:lnTo>
                  <a:lnTo>
                    <a:pt x="2903" y="110565"/>
                  </a:lnTo>
                  <a:lnTo>
                    <a:pt x="2013" y="99302"/>
                  </a:lnTo>
                  <a:lnTo>
                    <a:pt x="1379" y="87115"/>
                  </a:lnTo>
                  <a:lnTo>
                    <a:pt x="938" y="74311"/>
                  </a:lnTo>
                  <a:lnTo>
                    <a:pt x="644" y="61105"/>
                  </a:lnTo>
                  <a:lnTo>
                    <a:pt x="782" y="47962"/>
                  </a:lnTo>
                  <a:lnTo>
                    <a:pt x="1938" y="35586"/>
                  </a:lnTo>
                  <a:lnTo>
                    <a:pt x="4354" y="24313"/>
                  </a:lnTo>
                  <a:lnTo>
                    <a:pt x="8115" y="14607"/>
                  </a:lnTo>
                  <a:lnTo>
                    <a:pt x="13313" y="7215"/>
                  </a:lnTo>
                  <a:lnTo>
                    <a:pt x="19846" y="2331"/>
                  </a:lnTo>
                  <a:lnTo>
                    <a:pt x="27316" y="0"/>
                  </a:lnTo>
                  <a:lnTo>
                    <a:pt x="35159" y="389"/>
                  </a:lnTo>
                  <a:lnTo>
                    <a:pt x="43018" y="3315"/>
                  </a:lnTo>
                  <a:lnTo>
                    <a:pt x="50579" y="8344"/>
                  </a:lnTo>
                  <a:lnTo>
                    <a:pt x="57502" y="14990"/>
                  </a:lnTo>
                  <a:lnTo>
                    <a:pt x="63675" y="22827"/>
                  </a:lnTo>
                  <a:lnTo>
                    <a:pt x="69158" y="31679"/>
                  </a:lnTo>
                  <a:lnTo>
                    <a:pt x="74083" y="41597"/>
                  </a:lnTo>
                  <a:lnTo>
                    <a:pt x="78582" y="52526"/>
                  </a:lnTo>
                  <a:lnTo>
                    <a:pt x="82605" y="64306"/>
                  </a:lnTo>
                  <a:lnTo>
                    <a:pt x="85935" y="76744"/>
                  </a:lnTo>
                  <a:lnTo>
                    <a:pt x="88516" y="89651"/>
                  </a:lnTo>
                  <a:lnTo>
                    <a:pt x="90622" y="102281"/>
                  </a:lnTo>
                  <a:lnTo>
                    <a:pt x="93091" y="114576"/>
                  </a:lnTo>
                  <a:lnTo>
                    <a:pt x="97256" y="127612"/>
                  </a:lnTo>
                  <a:lnTo>
                    <a:pt x="105284" y="1434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6701856" y="5579596"/>
              <a:ext cx="110412" cy="169160"/>
            </a:xfrm>
            <a:custGeom>
              <a:avLst/>
              <a:gdLst/>
              <a:ahLst/>
              <a:cxnLst/>
              <a:rect l="0" t="0" r="0" b="0"/>
              <a:pathLst>
                <a:path w="110412" h="169160">
                  <a:moveTo>
                    <a:pt x="15654" y="95330"/>
                  </a:moveTo>
                  <a:lnTo>
                    <a:pt x="27389" y="95330"/>
                  </a:lnTo>
                  <a:lnTo>
                    <a:pt x="38518" y="95330"/>
                  </a:lnTo>
                  <a:lnTo>
                    <a:pt x="50107" y="95316"/>
                  </a:lnTo>
                  <a:lnTo>
                    <a:pt x="61924" y="94797"/>
                  </a:lnTo>
                  <a:lnTo>
                    <a:pt x="73287" y="92852"/>
                  </a:lnTo>
                  <a:lnTo>
                    <a:pt x="83822" y="89088"/>
                  </a:lnTo>
                  <a:lnTo>
                    <a:pt x="93005" y="83439"/>
                  </a:lnTo>
                  <a:lnTo>
                    <a:pt x="100031" y="75901"/>
                  </a:lnTo>
                  <a:lnTo>
                    <a:pt x="104671" y="66689"/>
                  </a:lnTo>
                  <a:lnTo>
                    <a:pt x="107004" y="56454"/>
                  </a:lnTo>
                  <a:lnTo>
                    <a:pt x="107147" y="46141"/>
                  </a:lnTo>
                  <a:lnTo>
                    <a:pt x="105392" y="36294"/>
                  </a:lnTo>
                  <a:lnTo>
                    <a:pt x="101963" y="27229"/>
                  </a:lnTo>
                  <a:lnTo>
                    <a:pt x="96931" y="19214"/>
                  </a:lnTo>
                  <a:lnTo>
                    <a:pt x="90476" y="12278"/>
                  </a:lnTo>
                  <a:lnTo>
                    <a:pt x="82874" y="6604"/>
                  </a:lnTo>
                  <a:lnTo>
                    <a:pt x="74402" y="2607"/>
                  </a:lnTo>
                  <a:lnTo>
                    <a:pt x="65302" y="369"/>
                  </a:lnTo>
                  <a:lnTo>
                    <a:pt x="55921" y="0"/>
                  </a:lnTo>
                  <a:lnTo>
                    <a:pt x="46704" y="1796"/>
                  </a:lnTo>
                  <a:lnTo>
                    <a:pt x="37880" y="5709"/>
                  </a:lnTo>
                  <a:lnTo>
                    <a:pt x="29652" y="11420"/>
                  </a:lnTo>
                  <a:lnTo>
                    <a:pt x="22270" y="18532"/>
                  </a:lnTo>
                  <a:lnTo>
                    <a:pt x="15792" y="26687"/>
                  </a:lnTo>
                  <a:lnTo>
                    <a:pt x="10271" y="35753"/>
                  </a:lnTo>
                  <a:lnTo>
                    <a:pt x="5853" y="45814"/>
                  </a:lnTo>
                  <a:lnTo>
                    <a:pt x="2517" y="56836"/>
                  </a:lnTo>
                  <a:lnTo>
                    <a:pt x="429" y="68507"/>
                  </a:lnTo>
                  <a:lnTo>
                    <a:pt x="0" y="80341"/>
                  </a:lnTo>
                  <a:lnTo>
                    <a:pt x="1306" y="92038"/>
                  </a:lnTo>
                  <a:lnTo>
                    <a:pt x="4131" y="103333"/>
                  </a:lnTo>
                  <a:lnTo>
                    <a:pt x="8162" y="113918"/>
                  </a:lnTo>
                  <a:lnTo>
                    <a:pt x="13096" y="123703"/>
                  </a:lnTo>
                  <a:lnTo>
                    <a:pt x="18849" y="132765"/>
                  </a:lnTo>
                  <a:lnTo>
                    <a:pt x="25533" y="141245"/>
                  </a:lnTo>
                  <a:lnTo>
                    <a:pt x="33143" y="149275"/>
                  </a:lnTo>
                  <a:lnTo>
                    <a:pt x="41710" y="156482"/>
                  </a:lnTo>
                  <a:lnTo>
                    <a:pt x="51371" y="162040"/>
                  </a:lnTo>
                  <a:lnTo>
                    <a:pt x="62078" y="165633"/>
                  </a:lnTo>
                  <a:lnTo>
                    <a:pt x="73057" y="167569"/>
                  </a:lnTo>
                  <a:lnTo>
                    <a:pt x="83982" y="168712"/>
                  </a:lnTo>
                  <a:lnTo>
                    <a:pt x="95812" y="169159"/>
                  </a:lnTo>
                  <a:lnTo>
                    <a:pt x="110411" y="1690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6854380" y="5559112"/>
              <a:ext cx="116298" cy="242156"/>
            </a:xfrm>
            <a:custGeom>
              <a:avLst/>
              <a:gdLst/>
              <a:ahLst/>
              <a:cxnLst/>
              <a:rect l="0" t="0" r="0" b="0"/>
              <a:pathLst>
                <a:path w="116298" h="242156">
                  <a:moveTo>
                    <a:pt x="94757" y="0"/>
                  </a:moveTo>
                  <a:lnTo>
                    <a:pt x="85955" y="3001"/>
                  </a:lnTo>
                  <a:lnTo>
                    <a:pt x="77609" y="6423"/>
                  </a:lnTo>
                  <a:lnTo>
                    <a:pt x="68916" y="10620"/>
                  </a:lnTo>
                  <a:lnTo>
                    <a:pt x="59967" y="15520"/>
                  </a:lnTo>
                  <a:lnTo>
                    <a:pt x="51120" y="21001"/>
                  </a:lnTo>
                  <a:lnTo>
                    <a:pt x="42585" y="26936"/>
                  </a:lnTo>
                  <a:lnTo>
                    <a:pt x="34570" y="33370"/>
                  </a:lnTo>
                  <a:lnTo>
                    <a:pt x="27341" y="40517"/>
                  </a:lnTo>
                  <a:lnTo>
                    <a:pt x="20973" y="48434"/>
                  </a:lnTo>
                  <a:lnTo>
                    <a:pt x="15699" y="57039"/>
                  </a:lnTo>
                  <a:lnTo>
                    <a:pt x="11979" y="66193"/>
                  </a:lnTo>
                  <a:lnTo>
                    <a:pt x="9935" y="75745"/>
                  </a:lnTo>
                  <a:lnTo>
                    <a:pt x="9867" y="85091"/>
                  </a:lnTo>
                  <a:lnTo>
                    <a:pt x="12399" y="93220"/>
                  </a:lnTo>
                  <a:lnTo>
                    <a:pt x="17624" y="99685"/>
                  </a:lnTo>
                  <a:lnTo>
                    <a:pt x="25200" y="104701"/>
                  </a:lnTo>
                  <a:lnTo>
                    <a:pt x="34636" y="108848"/>
                  </a:lnTo>
                  <a:lnTo>
                    <a:pt x="45450" y="112573"/>
                  </a:lnTo>
                  <a:lnTo>
                    <a:pt x="56928" y="116281"/>
                  </a:lnTo>
                  <a:lnTo>
                    <a:pt x="68157" y="120399"/>
                  </a:lnTo>
                  <a:lnTo>
                    <a:pt x="78658" y="125112"/>
                  </a:lnTo>
                  <a:lnTo>
                    <a:pt x="88180" y="130569"/>
                  </a:lnTo>
                  <a:lnTo>
                    <a:pt x="96510" y="136981"/>
                  </a:lnTo>
                  <a:lnTo>
                    <a:pt x="103662" y="144369"/>
                  </a:lnTo>
                  <a:lnTo>
                    <a:pt x="109482" y="152600"/>
                  </a:lnTo>
                  <a:lnTo>
                    <a:pt x="113578" y="161495"/>
                  </a:lnTo>
                  <a:lnTo>
                    <a:pt x="115882" y="170875"/>
                  </a:lnTo>
                  <a:lnTo>
                    <a:pt x="116297" y="180272"/>
                  </a:lnTo>
                  <a:lnTo>
                    <a:pt x="114531" y="188968"/>
                  </a:lnTo>
                  <a:lnTo>
                    <a:pt x="110638" y="196628"/>
                  </a:lnTo>
                  <a:lnTo>
                    <a:pt x="104941" y="203260"/>
                  </a:lnTo>
                  <a:lnTo>
                    <a:pt x="97837" y="209030"/>
                  </a:lnTo>
                  <a:lnTo>
                    <a:pt x="89693" y="214137"/>
                  </a:lnTo>
                  <a:lnTo>
                    <a:pt x="80804" y="218754"/>
                  </a:lnTo>
                  <a:lnTo>
                    <a:pt x="71392" y="223024"/>
                  </a:lnTo>
                  <a:lnTo>
                    <a:pt x="61626" y="227047"/>
                  </a:lnTo>
                  <a:lnTo>
                    <a:pt x="51688" y="230746"/>
                  </a:lnTo>
                  <a:lnTo>
                    <a:pt x="40609" y="234246"/>
                  </a:lnTo>
                  <a:lnTo>
                    <a:pt x="25186" y="237855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6980722" y="5559112"/>
              <a:ext cx="138162" cy="242156"/>
            </a:xfrm>
            <a:custGeom>
              <a:avLst/>
              <a:gdLst/>
              <a:ahLst/>
              <a:cxnLst/>
              <a:rect l="0" t="0" r="0" b="0"/>
              <a:pathLst>
                <a:path w="138162" h="242156">
                  <a:moveTo>
                    <a:pt x="136871" y="0"/>
                  </a:moveTo>
                  <a:lnTo>
                    <a:pt x="128069" y="2934"/>
                  </a:lnTo>
                  <a:lnTo>
                    <a:pt x="119723" y="5716"/>
                  </a:lnTo>
                  <a:lnTo>
                    <a:pt x="111024" y="8620"/>
                  </a:lnTo>
                  <a:lnTo>
                    <a:pt x="101903" y="11834"/>
                  </a:lnTo>
                  <a:lnTo>
                    <a:pt x="92408" y="15646"/>
                  </a:lnTo>
                  <a:lnTo>
                    <a:pt x="82620" y="20169"/>
                  </a:lnTo>
                  <a:lnTo>
                    <a:pt x="72779" y="25505"/>
                  </a:lnTo>
                  <a:lnTo>
                    <a:pt x="63255" y="31841"/>
                  </a:lnTo>
                  <a:lnTo>
                    <a:pt x="54221" y="39174"/>
                  </a:lnTo>
                  <a:lnTo>
                    <a:pt x="45682" y="47201"/>
                  </a:lnTo>
                  <a:lnTo>
                    <a:pt x="37561" y="55425"/>
                  </a:lnTo>
                  <a:lnTo>
                    <a:pt x="29781" y="63547"/>
                  </a:lnTo>
                  <a:lnTo>
                    <a:pt x="22913" y="71456"/>
                  </a:lnTo>
                  <a:lnTo>
                    <a:pt x="18115" y="79146"/>
                  </a:lnTo>
                  <a:lnTo>
                    <a:pt x="15861" y="86647"/>
                  </a:lnTo>
                  <a:lnTo>
                    <a:pt x="16146" y="93837"/>
                  </a:lnTo>
                  <a:lnTo>
                    <a:pt x="18846" y="100446"/>
                  </a:lnTo>
                  <a:lnTo>
                    <a:pt x="23626" y="106375"/>
                  </a:lnTo>
                  <a:lnTo>
                    <a:pt x="30053" y="111680"/>
                  </a:lnTo>
                  <a:lnTo>
                    <a:pt x="37714" y="116478"/>
                  </a:lnTo>
                  <a:lnTo>
                    <a:pt x="46269" y="120892"/>
                  </a:lnTo>
                  <a:lnTo>
                    <a:pt x="55619" y="125026"/>
                  </a:lnTo>
                  <a:lnTo>
                    <a:pt x="65879" y="128964"/>
                  </a:lnTo>
                  <a:lnTo>
                    <a:pt x="77032" y="132768"/>
                  </a:lnTo>
                  <a:lnTo>
                    <a:pt x="88623" y="136647"/>
                  </a:lnTo>
                  <a:lnTo>
                    <a:pt x="99872" y="140937"/>
                  </a:lnTo>
                  <a:lnTo>
                    <a:pt x="110354" y="145798"/>
                  </a:lnTo>
                  <a:lnTo>
                    <a:pt x="119678" y="151539"/>
                  </a:lnTo>
                  <a:lnTo>
                    <a:pt x="127337" y="158681"/>
                  </a:lnTo>
                  <a:lnTo>
                    <a:pt x="133212" y="167365"/>
                  </a:lnTo>
                  <a:lnTo>
                    <a:pt x="137020" y="176944"/>
                  </a:lnTo>
                  <a:lnTo>
                    <a:pt x="138161" y="186218"/>
                  </a:lnTo>
                  <a:lnTo>
                    <a:pt x="136548" y="194522"/>
                  </a:lnTo>
                  <a:lnTo>
                    <a:pt x="132214" y="201720"/>
                  </a:lnTo>
                  <a:lnTo>
                    <a:pt x="125044" y="207936"/>
                  </a:lnTo>
                  <a:lnTo>
                    <a:pt x="115262" y="213373"/>
                  </a:lnTo>
                  <a:lnTo>
                    <a:pt x="103495" y="218229"/>
                  </a:lnTo>
                  <a:lnTo>
                    <a:pt x="90549" y="222666"/>
                  </a:lnTo>
                  <a:lnTo>
                    <a:pt x="77008" y="226804"/>
                  </a:lnTo>
                  <a:lnTo>
                    <a:pt x="63406" y="230583"/>
                  </a:lnTo>
                  <a:lnTo>
                    <a:pt x="48793" y="234145"/>
                  </a:lnTo>
                  <a:lnTo>
                    <a:pt x="29659" y="237805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6" name="Group 235"/>
          <p:cNvGrpSpPr/>
          <p:nvPr/>
        </p:nvGrpSpPr>
        <p:grpSpPr>
          <a:xfrm>
            <a:off x="935826" y="2739402"/>
            <a:ext cx="1306745" cy="461262"/>
            <a:chOff x="935826" y="2739402"/>
            <a:chExt cx="1306745" cy="461262"/>
          </a:xfrm>
        </p:grpSpPr>
        <p:sp>
          <p:nvSpPr>
            <p:cNvPr id="226" name="Freeform 225"/>
            <p:cNvSpPr/>
            <p:nvPr/>
          </p:nvSpPr>
          <p:spPr>
            <a:xfrm>
              <a:off x="935826" y="2813110"/>
              <a:ext cx="332323" cy="334911"/>
            </a:xfrm>
            <a:custGeom>
              <a:avLst/>
              <a:gdLst/>
              <a:ahLst/>
              <a:cxnLst/>
              <a:rect l="0" t="0" r="0" b="0"/>
              <a:pathLst>
                <a:path w="332323" h="334911">
                  <a:moveTo>
                    <a:pt x="95966" y="303325"/>
                  </a:moveTo>
                  <a:lnTo>
                    <a:pt x="101556" y="244708"/>
                  </a:lnTo>
                  <a:lnTo>
                    <a:pt x="110620" y="198739"/>
                  </a:lnTo>
                  <a:lnTo>
                    <a:pt x="115126" y="142485"/>
                  </a:lnTo>
                  <a:lnTo>
                    <a:pt x="122050" y="92542"/>
                  </a:lnTo>
                  <a:lnTo>
                    <a:pt x="127635" y="34914"/>
                  </a:lnTo>
                  <a:lnTo>
                    <a:pt x="132658" y="10896"/>
                  </a:lnTo>
                  <a:lnTo>
                    <a:pt x="137975" y="4257"/>
                  </a:lnTo>
                  <a:lnTo>
                    <a:pt x="145029" y="1001"/>
                  </a:lnTo>
                  <a:lnTo>
                    <a:pt x="153241" y="0"/>
                  </a:lnTo>
                  <a:lnTo>
                    <a:pt x="159886" y="4012"/>
                  </a:lnTo>
                  <a:lnTo>
                    <a:pt x="175997" y="33186"/>
                  </a:lnTo>
                  <a:lnTo>
                    <a:pt x="198689" y="94853"/>
                  </a:lnTo>
                  <a:lnTo>
                    <a:pt x="214783" y="152181"/>
                  </a:lnTo>
                  <a:lnTo>
                    <a:pt x="245367" y="209703"/>
                  </a:lnTo>
                  <a:lnTo>
                    <a:pt x="284010" y="269694"/>
                  </a:lnTo>
                  <a:lnTo>
                    <a:pt x="291519" y="280904"/>
                  </a:lnTo>
                  <a:lnTo>
                    <a:pt x="293015" y="287208"/>
                  </a:lnTo>
                  <a:lnTo>
                    <a:pt x="290503" y="290240"/>
                  </a:lnTo>
                  <a:lnTo>
                    <a:pt x="285319" y="291092"/>
                  </a:lnTo>
                  <a:lnTo>
                    <a:pt x="230505" y="269666"/>
                  </a:lnTo>
                  <a:lnTo>
                    <a:pt x="170635" y="243254"/>
                  </a:lnTo>
                  <a:lnTo>
                    <a:pt x="118125" y="222742"/>
                  </a:lnTo>
                  <a:lnTo>
                    <a:pt x="76535" y="206399"/>
                  </a:lnTo>
                  <a:lnTo>
                    <a:pt x="16912" y="196571"/>
                  </a:lnTo>
                  <a:lnTo>
                    <a:pt x="4659" y="193552"/>
                  </a:lnTo>
                  <a:lnTo>
                    <a:pt x="0" y="190368"/>
                  </a:lnTo>
                  <a:lnTo>
                    <a:pt x="403" y="187076"/>
                  </a:lnTo>
                  <a:lnTo>
                    <a:pt x="10210" y="180299"/>
                  </a:lnTo>
                  <a:lnTo>
                    <a:pt x="66341" y="159418"/>
                  </a:lnTo>
                  <a:lnTo>
                    <a:pt x="118104" y="142275"/>
                  </a:lnTo>
                  <a:lnTo>
                    <a:pt x="173389" y="122294"/>
                  </a:lnTo>
                  <a:lnTo>
                    <a:pt x="228200" y="99846"/>
                  </a:lnTo>
                  <a:lnTo>
                    <a:pt x="290458" y="79189"/>
                  </a:lnTo>
                  <a:lnTo>
                    <a:pt x="325949" y="68328"/>
                  </a:lnTo>
                  <a:lnTo>
                    <a:pt x="331176" y="70621"/>
                  </a:lnTo>
                  <a:lnTo>
                    <a:pt x="332322" y="76829"/>
                  </a:lnTo>
                  <a:lnTo>
                    <a:pt x="327355" y="93866"/>
                  </a:lnTo>
                  <a:lnTo>
                    <a:pt x="292972" y="136633"/>
                  </a:lnTo>
                  <a:lnTo>
                    <a:pt x="237752" y="184624"/>
                  </a:lnTo>
                  <a:lnTo>
                    <a:pt x="174927" y="245540"/>
                  </a:lnTo>
                  <a:lnTo>
                    <a:pt x="116561" y="303798"/>
                  </a:lnTo>
                  <a:lnTo>
                    <a:pt x="74909" y="3349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1463461" y="2863751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10722" y="171757"/>
                  </a:lnTo>
                  <a:lnTo>
                    <a:pt x="18669" y="219671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1316062" y="2800580"/>
              <a:ext cx="263213" cy="115814"/>
            </a:xfrm>
            <a:custGeom>
              <a:avLst/>
              <a:gdLst/>
              <a:ahLst/>
              <a:cxnLst/>
              <a:rect l="0" t="0" r="0" b="0"/>
              <a:pathLst>
                <a:path w="263213" h="115814">
                  <a:moveTo>
                    <a:pt x="263212" y="0"/>
                  </a:moveTo>
                  <a:lnTo>
                    <a:pt x="231930" y="9575"/>
                  </a:lnTo>
                  <a:lnTo>
                    <a:pt x="169527" y="38920"/>
                  </a:lnTo>
                  <a:lnTo>
                    <a:pt x="112212" y="60807"/>
                  </a:lnTo>
                  <a:lnTo>
                    <a:pt x="56090" y="82331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1368704" y="3063792"/>
              <a:ext cx="242157" cy="136872"/>
            </a:xfrm>
            <a:custGeom>
              <a:avLst/>
              <a:gdLst/>
              <a:ahLst/>
              <a:cxnLst/>
              <a:rect l="0" t="0" r="0" b="0"/>
              <a:pathLst>
                <a:path w="242157" h="136872">
                  <a:moveTo>
                    <a:pt x="242156" y="0"/>
                  </a:moveTo>
                  <a:lnTo>
                    <a:pt x="188281" y="35917"/>
                  </a:lnTo>
                  <a:lnTo>
                    <a:pt x="144036" y="60214"/>
                  </a:lnTo>
                  <a:lnTo>
                    <a:pt x="90583" y="82214"/>
                  </a:lnTo>
                  <a:lnTo>
                    <a:pt x="32423" y="116011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1593572" y="2739402"/>
              <a:ext cx="122574" cy="355977"/>
            </a:xfrm>
            <a:custGeom>
              <a:avLst/>
              <a:gdLst/>
              <a:ahLst/>
              <a:cxnLst/>
              <a:rect l="0" t="0" r="0" b="0"/>
              <a:pathLst>
                <a:path w="122574" h="355977">
                  <a:moveTo>
                    <a:pt x="80459" y="355976"/>
                  </a:moveTo>
                  <a:lnTo>
                    <a:pt x="62500" y="292526"/>
                  </a:lnTo>
                  <a:lnTo>
                    <a:pt x="48792" y="231312"/>
                  </a:lnTo>
                  <a:lnTo>
                    <a:pt x="34819" y="173813"/>
                  </a:lnTo>
                  <a:lnTo>
                    <a:pt x="13558" y="118565"/>
                  </a:lnTo>
                  <a:lnTo>
                    <a:pt x="0" y="69524"/>
                  </a:lnTo>
                  <a:lnTo>
                    <a:pt x="246" y="43830"/>
                  </a:lnTo>
                  <a:lnTo>
                    <a:pt x="8154" y="20713"/>
                  </a:lnTo>
                  <a:lnTo>
                    <a:pt x="15878" y="13144"/>
                  </a:lnTo>
                  <a:lnTo>
                    <a:pt x="36938" y="4735"/>
                  </a:lnTo>
                  <a:lnTo>
                    <a:pt x="75103" y="0"/>
                  </a:lnTo>
                  <a:lnTo>
                    <a:pt x="122573" y="85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1558217" y="2969036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88782" y="14654"/>
                  </a:lnTo>
                  <a:lnTo>
                    <a:pt x="26972" y="2333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2053057" y="3000621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51026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2010943" y="2863751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2189927" y="2790051"/>
              <a:ext cx="21058" cy="284271"/>
            </a:xfrm>
            <a:custGeom>
              <a:avLst/>
              <a:gdLst/>
              <a:ahLst/>
              <a:cxnLst/>
              <a:rect l="0" t="0" r="0" b="0"/>
              <a:pathLst>
                <a:path w="21058" h="284271">
                  <a:moveTo>
                    <a:pt x="0" y="0"/>
                  </a:moveTo>
                  <a:lnTo>
                    <a:pt x="3120" y="59358"/>
                  </a:lnTo>
                  <a:lnTo>
                    <a:pt x="9065" y="121300"/>
                  </a:lnTo>
                  <a:lnTo>
                    <a:pt x="10095" y="180610"/>
                  </a:lnTo>
                  <a:lnTo>
                    <a:pt x="15989" y="231459"/>
                  </a:lnTo>
                  <a:lnTo>
                    <a:pt x="21057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5" name="Freeform 234"/>
            <p:cNvSpPr/>
            <p:nvPr/>
          </p:nvSpPr>
          <p:spPr>
            <a:xfrm>
              <a:off x="2105699" y="2884808"/>
              <a:ext cx="136872" cy="31586"/>
            </a:xfrm>
            <a:custGeom>
              <a:avLst/>
              <a:gdLst/>
              <a:ahLst/>
              <a:cxnLst/>
              <a:rect l="0" t="0" r="0" b="0"/>
              <a:pathLst>
                <a:path w="136872" h="31586">
                  <a:moveTo>
                    <a:pt x="136871" y="0"/>
                  </a:moveTo>
                  <a:lnTo>
                    <a:pt x="109315" y="15641"/>
                  </a:lnTo>
                  <a:lnTo>
                    <a:pt x="53092" y="2808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8" name="Group 277"/>
          <p:cNvGrpSpPr/>
          <p:nvPr/>
        </p:nvGrpSpPr>
        <p:grpSpPr>
          <a:xfrm>
            <a:off x="2561205" y="2716352"/>
            <a:ext cx="5735252" cy="610654"/>
            <a:chOff x="2561205" y="2716352"/>
            <a:chExt cx="5735252" cy="610654"/>
          </a:xfrm>
        </p:grpSpPr>
        <p:sp>
          <p:nvSpPr>
            <p:cNvPr id="237" name="Freeform 236"/>
            <p:cNvSpPr/>
            <p:nvPr/>
          </p:nvSpPr>
          <p:spPr>
            <a:xfrm>
              <a:off x="2561205" y="2923659"/>
              <a:ext cx="144619" cy="195625"/>
            </a:xfrm>
            <a:custGeom>
              <a:avLst/>
              <a:gdLst/>
              <a:ahLst/>
              <a:cxnLst/>
              <a:rect l="0" t="0" r="0" b="0"/>
              <a:pathLst>
                <a:path w="144619" h="195625">
                  <a:moveTo>
                    <a:pt x="144618" y="34848"/>
                  </a:moveTo>
                  <a:lnTo>
                    <a:pt x="133440" y="18081"/>
                  </a:lnTo>
                  <a:lnTo>
                    <a:pt x="118593" y="6729"/>
                  </a:lnTo>
                  <a:lnTo>
                    <a:pt x="109721" y="2064"/>
                  </a:lnTo>
                  <a:lnTo>
                    <a:pt x="87384" y="0"/>
                  </a:lnTo>
                  <a:lnTo>
                    <a:pt x="74877" y="1088"/>
                  </a:lnTo>
                  <a:lnTo>
                    <a:pt x="54741" y="11655"/>
                  </a:lnTo>
                  <a:lnTo>
                    <a:pt x="16579" y="49775"/>
                  </a:lnTo>
                  <a:lnTo>
                    <a:pt x="6604" y="68389"/>
                  </a:lnTo>
                  <a:lnTo>
                    <a:pt x="0" y="104188"/>
                  </a:lnTo>
                  <a:lnTo>
                    <a:pt x="3633" y="144431"/>
                  </a:lnTo>
                  <a:lnTo>
                    <a:pt x="12158" y="165830"/>
                  </a:lnTo>
                  <a:lnTo>
                    <a:pt x="17707" y="174812"/>
                  </a:lnTo>
                  <a:lnTo>
                    <a:pt x="33231" y="187911"/>
                  </a:lnTo>
                  <a:lnTo>
                    <a:pt x="42284" y="193042"/>
                  </a:lnTo>
                  <a:lnTo>
                    <a:pt x="61702" y="195624"/>
                  </a:lnTo>
                  <a:lnTo>
                    <a:pt x="82030" y="191702"/>
                  </a:lnTo>
                  <a:lnTo>
                    <a:pt x="134090" y="1717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Freeform 237"/>
            <p:cNvSpPr/>
            <p:nvPr/>
          </p:nvSpPr>
          <p:spPr>
            <a:xfrm>
              <a:off x="2709730" y="2964199"/>
              <a:ext cx="164550" cy="162809"/>
            </a:xfrm>
            <a:custGeom>
              <a:avLst/>
              <a:gdLst/>
              <a:ahLst/>
              <a:cxnLst/>
              <a:rect l="0" t="0" r="0" b="0"/>
              <a:pathLst>
                <a:path w="164550" h="162809">
                  <a:moveTo>
                    <a:pt x="101378" y="57479"/>
                  </a:moveTo>
                  <a:lnTo>
                    <a:pt x="106968" y="40712"/>
                  </a:lnTo>
                  <a:lnTo>
                    <a:pt x="106592" y="23121"/>
                  </a:lnTo>
                  <a:lnTo>
                    <a:pt x="104854" y="13517"/>
                  </a:lnTo>
                  <a:lnTo>
                    <a:pt x="99016" y="7114"/>
                  </a:lnTo>
                  <a:lnTo>
                    <a:pt x="80052" y="0"/>
                  </a:lnTo>
                  <a:lnTo>
                    <a:pt x="59144" y="3077"/>
                  </a:lnTo>
                  <a:lnTo>
                    <a:pt x="48656" y="7173"/>
                  </a:lnTo>
                  <a:lnTo>
                    <a:pt x="33883" y="21083"/>
                  </a:lnTo>
                  <a:lnTo>
                    <a:pt x="4883" y="69931"/>
                  </a:lnTo>
                  <a:lnTo>
                    <a:pt x="0" y="94989"/>
                  </a:lnTo>
                  <a:lnTo>
                    <a:pt x="2840" y="129815"/>
                  </a:lnTo>
                  <a:lnTo>
                    <a:pt x="11180" y="148510"/>
                  </a:lnTo>
                  <a:lnTo>
                    <a:pt x="16680" y="156771"/>
                  </a:lnTo>
                  <a:lnTo>
                    <a:pt x="25025" y="161109"/>
                  </a:lnTo>
                  <a:lnTo>
                    <a:pt x="46777" y="162808"/>
                  </a:lnTo>
                  <a:lnTo>
                    <a:pt x="65803" y="156545"/>
                  </a:lnTo>
                  <a:lnTo>
                    <a:pt x="74152" y="151599"/>
                  </a:lnTo>
                  <a:lnTo>
                    <a:pt x="86548" y="136745"/>
                  </a:lnTo>
                  <a:lnTo>
                    <a:pt x="94787" y="117275"/>
                  </a:lnTo>
                  <a:lnTo>
                    <a:pt x="100076" y="66648"/>
                  </a:lnTo>
                  <a:lnTo>
                    <a:pt x="99630" y="47516"/>
                  </a:lnTo>
                  <a:lnTo>
                    <a:pt x="97873" y="47328"/>
                  </a:lnTo>
                  <a:lnTo>
                    <a:pt x="95532" y="50712"/>
                  </a:lnTo>
                  <a:lnTo>
                    <a:pt x="96311" y="56477"/>
                  </a:lnTo>
                  <a:lnTo>
                    <a:pt x="103416" y="72242"/>
                  </a:lnTo>
                  <a:lnTo>
                    <a:pt x="126159" y="95259"/>
                  </a:lnTo>
                  <a:lnTo>
                    <a:pt x="142028" y="103516"/>
                  </a:lnTo>
                  <a:lnTo>
                    <a:pt x="164549" y="1101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Freeform 238"/>
            <p:cNvSpPr/>
            <p:nvPr/>
          </p:nvSpPr>
          <p:spPr>
            <a:xfrm>
              <a:off x="2885703" y="2939341"/>
              <a:ext cx="146505" cy="189204"/>
            </a:xfrm>
            <a:custGeom>
              <a:avLst/>
              <a:gdLst/>
              <a:ahLst/>
              <a:cxnLst/>
              <a:rect l="0" t="0" r="0" b="0"/>
              <a:pathLst>
                <a:path w="146505" h="189204">
                  <a:moveTo>
                    <a:pt x="20162" y="50752"/>
                  </a:moveTo>
                  <a:lnTo>
                    <a:pt x="23281" y="93444"/>
                  </a:lnTo>
                  <a:lnTo>
                    <a:pt x="29227" y="146272"/>
                  </a:lnTo>
                  <a:lnTo>
                    <a:pt x="24667" y="184729"/>
                  </a:lnTo>
                  <a:lnTo>
                    <a:pt x="21996" y="189203"/>
                  </a:lnTo>
                  <a:lnTo>
                    <a:pt x="19045" y="188676"/>
                  </a:lnTo>
                  <a:lnTo>
                    <a:pt x="12647" y="178732"/>
                  </a:lnTo>
                  <a:lnTo>
                    <a:pt x="3637" y="152233"/>
                  </a:lnTo>
                  <a:lnTo>
                    <a:pt x="0" y="101950"/>
                  </a:lnTo>
                  <a:lnTo>
                    <a:pt x="4871" y="46957"/>
                  </a:lnTo>
                  <a:lnTo>
                    <a:pt x="16875" y="22159"/>
                  </a:lnTo>
                  <a:lnTo>
                    <a:pt x="24990" y="10633"/>
                  </a:lnTo>
                  <a:lnTo>
                    <a:pt x="35079" y="4119"/>
                  </a:lnTo>
                  <a:lnTo>
                    <a:pt x="58767" y="0"/>
                  </a:lnTo>
                  <a:lnTo>
                    <a:pt x="78654" y="5189"/>
                  </a:lnTo>
                  <a:lnTo>
                    <a:pt x="87232" y="9848"/>
                  </a:lnTo>
                  <a:lnTo>
                    <a:pt x="99884" y="24384"/>
                  </a:lnTo>
                  <a:lnTo>
                    <a:pt x="125051" y="82796"/>
                  </a:lnTo>
                  <a:lnTo>
                    <a:pt x="143350" y="139310"/>
                  </a:lnTo>
                  <a:lnTo>
                    <a:pt x="146504" y="1560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Freeform 239"/>
            <p:cNvSpPr/>
            <p:nvPr/>
          </p:nvSpPr>
          <p:spPr>
            <a:xfrm>
              <a:off x="3274362" y="2747937"/>
              <a:ext cx="165067" cy="371543"/>
            </a:xfrm>
            <a:custGeom>
              <a:avLst/>
              <a:gdLst/>
              <a:ahLst/>
              <a:cxnLst/>
              <a:rect l="0" t="0" r="0" b="0"/>
              <a:pathLst>
                <a:path w="165067" h="371543">
                  <a:moveTo>
                    <a:pt x="0" y="0"/>
                  </a:moveTo>
                  <a:lnTo>
                    <a:pt x="0" y="58617"/>
                  </a:lnTo>
                  <a:lnTo>
                    <a:pt x="7236" y="112791"/>
                  </a:lnTo>
                  <a:lnTo>
                    <a:pt x="12998" y="165433"/>
                  </a:lnTo>
                  <a:lnTo>
                    <a:pt x="19465" y="215562"/>
                  </a:lnTo>
                  <a:lnTo>
                    <a:pt x="20743" y="270525"/>
                  </a:lnTo>
                  <a:lnTo>
                    <a:pt x="17875" y="326442"/>
                  </a:lnTo>
                  <a:lnTo>
                    <a:pt x="15427" y="340461"/>
                  </a:lnTo>
                  <a:lnTo>
                    <a:pt x="12624" y="346297"/>
                  </a:lnTo>
                  <a:lnTo>
                    <a:pt x="9586" y="346678"/>
                  </a:lnTo>
                  <a:lnTo>
                    <a:pt x="6391" y="343423"/>
                  </a:lnTo>
                  <a:lnTo>
                    <a:pt x="5430" y="337743"/>
                  </a:lnTo>
                  <a:lnTo>
                    <a:pt x="12267" y="276183"/>
                  </a:lnTo>
                  <a:lnTo>
                    <a:pt x="27162" y="244049"/>
                  </a:lnTo>
                  <a:lnTo>
                    <a:pt x="39758" y="227010"/>
                  </a:lnTo>
                  <a:lnTo>
                    <a:pt x="59394" y="217877"/>
                  </a:lnTo>
                  <a:lnTo>
                    <a:pt x="82550" y="214988"/>
                  </a:lnTo>
                  <a:lnTo>
                    <a:pt x="104539" y="217603"/>
                  </a:lnTo>
                  <a:lnTo>
                    <a:pt x="136649" y="231242"/>
                  </a:lnTo>
                  <a:lnTo>
                    <a:pt x="151590" y="246663"/>
                  </a:lnTo>
                  <a:lnTo>
                    <a:pt x="160960" y="266386"/>
                  </a:lnTo>
                  <a:lnTo>
                    <a:pt x="165066" y="302628"/>
                  </a:lnTo>
                  <a:lnTo>
                    <a:pt x="161880" y="325184"/>
                  </a:lnTo>
                  <a:lnTo>
                    <a:pt x="153445" y="343788"/>
                  </a:lnTo>
                  <a:lnTo>
                    <a:pt x="147920" y="352025"/>
                  </a:lnTo>
                  <a:lnTo>
                    <a:pt x="132423" y="364296"/>
                  </a:lnTo>
                  <a:lnTo>
                    <a:pt x="123377" y="369206"/>
                  </a:lnTo>
                  <a:lnTo>
                    <a:pt x="103968" y="371542"/>
                  </a:lnTo>
                  <a:lnTo>
                    <a:pt x="42114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1" name="Freeform 240"/>
            <p:cNvSpPr/>
            <p:nvPr/>
          </p:nvSpPr>
          <p:spPr>
            <a:xfrm>
              <a:off x="3442818" y="2941432"/>
              <a:ext cx="168457" cy="191601"/>
            </a:xfrm>
            <a:custGeom>
              <a:avLst/>
              <a:gdLst/>
              <a:ahLst/>
              <a:cxnLst/>
              <a:rect l="0" t="0" r="0" b="0"/>
              <a:pathLst>
                <a:path w="168457" h="191601">
                  <a:moveTo>
                    <a:pt x="0" y="80246"/>
                  </a:moveTo>
                  <a:lnTo>
                    <a:pt x="58617" y="80246"/>
                  </a:lnTo>
                  <a:lnTo>
                    <a:pt x="111622" y="79076"/>
                  </a:lnTo>
                  <a:lnTo>
                    <a:pt x="135008" y="74657"/>
                  </a:lnTo>
                  <a:lnTo>
                    <a:pt x="153980" y="62554"/>
                  </a:lnTo>
                  <a:lnTo>
                    <a:pt x="162315" y="54414"/>
                  </a:lnTo>
                  <a:lnTo>
                    <a:pt x="165532" y="46647"/>
                  </a:lnTo>
                  <a:lnTo>
                    <a:pt x="165337" y="39129"/>
                  </a:lnTo>
                  <a:lnTo>
                    <a:pt x="158881" y="24538"/>
                  </a:lnTo>
                  <a:lnTo>
                    <a:pt x="148213" y="10253"/>
                  </a:lnTo>
                  <a:lnTo>
                    <a:pt x="129433" y="2345"/>
                  </a:lnTo>
                  <a:lnTo>
                    <a:pt x="106659" y="0"/>
                  </a:lnTo>
                  <a:lnTo>
                    <a:pt x="84839" y="2857"/>
                  </a:lnTo>
                  <a:lnTo>
                    <a:pt x="52824" y="16632"/>
                  </a:lnTo>
                  <a:lnTo>
                    <a:pt x="26700" y="41121"/>
                  </a:lnTo>
                  <a:lnTo>
                    <a:pt x="17716" y="63637"/>
                  </a:lnTo>
                  <a:lnTo>
                    <a:pt x="14893" y="89242"/>
                  </a:lnTo>
                  <a:lnTo>
                    <a:pt x="21051" y="128795"/>
                  </a:lnTo>
                  <a:lnTo>
                    <a:pt x="31193" y="152127"/>
                  </a:lnTo>
                  <a:lnTo>
                    <a:pt x="55646" y="179403"/>
                  </a:lnTo>
                  <a:lnTo>
                    <a:pt x="78154" y="188657"/>
                  </a:lnTo>
                  <a:lnTo>
                    <a:pt x="102586" y="191600"/>
                  </a:lnTo>
                  <a:lnTo>
                    <a:pt x="143746" y="183957"/>
                  </a:lnTo>
                  <a:lnTo>
                    <a:pt x="168456" y="1750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2" name="Freeform 241"/>
            <p:cNvSpPr/>
            <p:nvPr/>
          </p:nvSpPr>
          <p:spPr>
            <a:xfrm>
              <a:off x="3791838" y="2981521"/>
              <a:ext cx="123333" cy="334835"/>
            </a:xfrm>
            <a:custGeom>
              <a:avLst/>
              <a:gdLst/>
              <a:ahLst/>
              <a:cxnLst/>
              <a:rect l="0" t="0" r="0" b="0"/>
              <a:pathLst>
                <a:path w="123333" h="334835">
                  <a:moveTo>
                    <a:pt x="8949" y="113857"/>
                  </a:moveTo>
                  <a:lnTo>
                    <a:pt x="14538" y="172474"/>
                  </a:lnTo>
                  <a:lnTo>
                    <a:pt x="26907" y="226648"/>
                  </a:lnTo>
                  <a:lnTo>
                    <a:pt x="40616" y="279290"/>
                  </a:lnTo>
                  <a:lnTo>
                    <a:pt x="49000" y="329419"/>
                  </a:lnTo>
                  <a:lnTo>
                    <a:pt x="48518" y="334774"/>
                  </a:lnTo>
                  <a:lnTo>
                    <a:pt x="47026" y="334834"/>
                  </a:lnTo>
                  <a:lnTo>
                    <a:pt x="36228" y="309715"/>
                  </a:lnTo>
                  <a:lnTo>
                    <a:pt x="22829" y="261383"/>
                  </a:lnTo>
                  <a:lnTo>
                    <a:pt x="8918" y="199843"/>
                  </a:lnTo>
                  <a:lnTo>
                    <a:pt x="494" y="136691"/>
                  </a:lnTo>
                  <a:lnTo>
                    <a:pt x="0" y="76297"/>
                  </a:lnTo>
                  <a:lnTo>
                    <a:pt x="8118" y="34618"/>
                  </a:lnTo>
                  <a:lnTo>
                    <a:pt x="18718" y="10789"/>
                  </a:lnTo>
                  <a:lnTo>
                    <a:pt x="27160" y="4201"/>
                  </a:lnTo>
                  <a:lnTo>
                    <a:pt x="49019" y="0"/>
                  </a:lnTo>
                  <a:lnTo>
                    <a:pt x="82043" y="4213"/>
                  </a:lnTo>
                  <a:lnTo>
                    <a:pt x="108466" y="18459"/>
                  </a:lnTo>
                  <a:lnTo>
                    <a:pt x="113898" y="26861"/>
                  </a:lnTo>
                  <a:lnTo>
                    <a:pt x="121544" y="61044"/>
                  </a:lnTo>
                  <a:lnTo>
                    <a:pt x="123332" y="87265"/>
                  </a:lnTo>
                  <a:lnTo>
                    <a:pt x="117888" y="108277"/>
                  </a:lnTo>
                  <a:lnTo>
                    <a:pt x="113160" y="117156"/>
                  </a:lnTo>
                  <a:lnTo>
                    <a:pt x="98549" y="130141"/>
                  </a:lnTo>
                  <a:lnTo>
                    <a:pt x="81527" y="138642"/>
                  </a:lnTo>
                  <a:lnTo>
                    <a:pt x="51063" y="1454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3" name="Freeform 242"/>
            <p:cNvSpPr/>
            <p:nvPr/>
          </p:nvSpPr>
          <p:spPr>
            <a:xfrm>
              <a:off x="3937658" y="2790051"/>
              <a:ext cx="31586" cy="326385"/>
            </a:xfrm>
            <a:custGeom>
              <a:avLst/>
              <a:gdLst/>
              <a:ahLst/>
              <a:cxnLst/>
              <a:rect l="0" t="0" r="0" b="0"/>
              <a:pathLst>
                <a:path w="31586" h="326385">
                  <a:moveTo>
                    <a:pt x="0" y="0"/>
                  </a:moveTo>
                  <a:lnTo>
                    <a:pt x="3119" y="57264"/>
                  </a:lnTo>
                  <a:lnTo>
                    <a:pt x="11452" y="109774"/>
                  </a:lnTo>
                  <a:lnTo>
                    <a:pt x="21330" y="166667"/>
                  </a:lnTo>
                  <a:lnTo>
                    <a:pt x="28547" y="220569"/>
                  </a:lnTo>
                  <a:lnTo>
                    <a:pt x="30685" y="270465"/>
                  </a:lnTo>
                  <a:lnTo>
                    <a:pt x="31585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Freeform 243"/>
            <p:cNvSpPr/>
            <p:nvPr/>
          </p:nvSpPr>
          <p:spPr>
            <a:xfrm>
              <a:off x="4047882" y="2958507"/>
              <a:ext cx="89818" cy="177010"/>
            </a:xfrm>
            <a:custGeom>
              <a:avLst/>
              <a:gdLst/>
              <a:ahLst/>
              <a:cxnLst/>
              <a:rect l="0" t="0" r="0" b="0"/>
              <a:pathLst>
                <a:path w="89818" h="177010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4559" y="85426"/>
                  </a:lnTo>
                  <a:lnTo>
                    <a:pt x="7725" y="142263"/>
                  </a:lnTo>
                  <a:lnTo>
                    <a:pt x="16677" y="166174"/>
                  </a:lnTo>
                  <a:lnTo>
                    <a:pt x="23510" y="172784"/>
                  </a:lnTo>
                  <a:lnTo>
                    <a:pt x="31574" y="176021"/>
                  </a:lnTo>
                  <a:lnTo>
                    <a:pt x="40460" y="177009"/>
                  </a:lnTo>
                  <a:lnTo>
                    <a:pt x="48724" y="174158"/>
                  </a:lnTo>
                  <a:lnTo>
                    <a:pt x="64144" y="161632"/>
                  </a:lnTo>
                  <a:lnTo>
                    <a:pt x="80391" y="129260"/>
                  </a:lnTo>
                  <a:lnTo>
                    <a:pt x="87955" y="76399"/>
                  </a:lnTo>
                  <a:lnTo>
                    <a:pt x="89817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" name="Freeform 244"/>
            <p:cNvSpPr/>
            <p:nvPr/>
          </p:nvSpPr>
          <p:spPr>
            <a:xfrm>
              <a:off x="4190342" y="2937450"/>
              <a:ext cx="105285" cy="179545"/>
            </a:xfrm>
            <a:custGeom>
              <a:avLst/>
              <a:gdLst/>
              <a:ahLst/>
              <a:cxnLst/>
              <a:rect l="0" t="0" r="0" b="0"/>
              <a:pathLst>
                <a:path w="105285" h="179545">
                  <a:moveTo>
                    <a:pt x="0" y="94757"/>
                  </a:moveTo>
                  <a:lnTo>
                    <a:pt x="17958" y="155867"/>
                  </a:lnTo>
                  <a:lnTo>
                    <a:pt x="24749" y="178069"/>
                  </a:lnTo>
                  <a:lnTo>
                    <a:pt x="25858" y="179544"/>
                  </a:lnTo>
                  <a:lnTo>
                    <a:pt x="14397" y="123436"/>
                  </a:lnTo>
                  <a:lnTo>
                    <a:pt x="14014" y="80118"/>
                  </a:lnTo>
                  <a:lnTo>
                    <a:pt x="27679" y="45186"/>
                  </a:lnTo>
                  <a:lnTo>
                    <a:pt x="39988" y="27492"/>
                  </a:lnTo>
                  <a:lnTo>
                    <a:pt x="56377" y="14948"/>
                  </a:lnTo>
                  <a:lnTo>
                    <a:pt x="82214" y="4430"/>
                  </a:lnTo>
                  <a:lnTo>
                    <a:pt x="1052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6" name="Freeform 245"/>
            <p:cNvSpPr/>
            <p:nvPr/>
          </p:nvSpPr>
          <p:spPr>
            <a:xfrm>
              <a:off x="4330054" y="2977073"/>
              <a:ext cx="176144" cy="169099"/>
            </a:xfrm>
            <a:custGeom>
              <a:avLst/>
              <a:gdLst/>
              <a:ahLst/>
              <a:cxnLst/>
              <a:rect l="0" t="0" r="0" b="0"/>
              <a:pathLst>
                <a:path w="176144" h="169099">
                  <a:moveTo>
                    <a:pt x="102443" y="76191"/>
                  </a:moveTo>
                  <a:lnTo>
                    <a:pt x="99324" y="33499"/>
                  </a:lnTo>
                  <a:lnTo>
                    <a:pt x="96854" y="23163"/>
                  </a:lnTo>
                  <a:lnTo>
                    <a:pt x="91698" y="15103"/>
                  </a:lnTo>
                  <a:lnTo>
                    <a:pt x="76611" y="3027"/>
                  </a:lnTo>
                  <a:lnTo>
                    <a:pt x="58206" y="0"/>
                  </a:lnTo>
                  <a:lnTo>
                    <a:pt x="48386" y="830"/>
                  </a:lnTo>
                  <a:lnTo>
                    <a:pt x="31234" y="11112"/>
                  </a:lnTo>
                  <a:lnTo>
                    <a:pt x="16982" y="27380"/>
                  </a:lnTo>
                  <a:lnTo>
                    <a:pt x="6749" y="46308"/>
                  </a:lnTo>
                  <a:lnTo>
                    <a:pt x="0" y="82285"/>
                  </a:lnTo>
                  <a:lnTo>
                    <a:pt x="6125" y="135193"/>
                  </a:lnTo>
                  <a:lnTo>
                    <a:pt x="12061" y="158566"/>
                  </a:lnTo>
                  <a:lnTo>
                    <a:pt x="17622" y="165033"/>
                  </a:lnTo>
                  <a:lnTo>
                    <a:pt x="24839" y="168174"/>
                  </a:lnTo>
                  <a:lnTo>
                    <a:pt x="33160" y="169098"/>
                  </a:lnTo>
                  <a:lnTo>
                    <a:pt x="48644" y="163887"/>
                  </a:lnTo>
                  <a:lnTo>
                    <a:pt x="56048" y="159221"/>
                  </a:lnTo>
                  <a:lnTo>
                    <a:pt x="67395" y="144679"/>
                  </a:lnTo>
                  <a:lnTo>
                    <a:pt x="84212" y="101158"/>
                  </a:lnTo>
                  <a:lnTo>
                    <a:pt x="91563" y="55689"/>
                  </a:lnTo>
                  <a:lnTo>
                    <a:pt x="94020" y="55504"/>
                  </a:lnTo>
                  <a:lnTo>
                    <a:pt x="99869" y="64657"/>
                  </a:lnTo>
                  <a:lnTo>
                    <a:pt x="116276" y="96009"/>
                  </a:lnTo>
                  <a:lnTo>
                    <a:pt x="141700" y="125079"/>
                  </a:lnTo>
                  <a:lnTo>
                    <a:pt x="155376" y="133014"/>
                  </a:lnTo>
                  <a:lnTo>
                    <a:pt x="176143" y="1393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7" name="Freeform 246"/>
            <p:cNvSpPr/>
            <p:nvPr/>
          </p:nvSpPr>
          <p:spPr>
            <a:xfrm>
              <a:off x="4510659" y="2737409"/>
              <a:ext cx="37653" cy="347441"/>
            </a:xfrm>
            <a:custGeom>
              <a:avLst/>
              <a:gdLst/>
              <a:ahLst/>
              <a:cxnLst/>
              <a:rect l="0" t="0" r="0" b="0"/>
              <a:pathLst>
                <a:path w="37653" h="347441">
                  <a:moveTo>
                    <a:pt x="6066" y="0"/>
                  </a:moveTo>
                  <a:lnTo>
                    <a:pt x="0" y="33622"/>
                  </a:lnTo>
                  <a:lnTo>
                    <a:pt x="4521" y="91563"/>
                  </a:lnTo>
                  <a:lnTo>
                    <a:pt x="11350" y="153137"/>
                  </a:lnTo>
                  <a:lnTo>
                    <a:pt x="22794" y="215906"/>
                  </a:lnTo>
                  <a:lnTo>
                    <a:pt x="27010" y="267263"/>
                  </a:lnTo>
                  <a:lnTo>
                    <a:pt x="35203" y="324541"/>
                  </a:lnTo>
                  <a:lnTo>
                    <a:pt x="37652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8" name="Freeform 247"/>
            <p:cNvSpPr/>
            <p:nvPr/>
          </p:nvSpPr>
          <p:spPr>
            <a:xfrm>
              <a:off x="4622010" y="2990093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3120" y="42692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9" name="Freeform 248"/>
            <p:cNvSpPr/>
            <p:nvPr/>
          </p:nvSpPr>
          <p:spPr>
            <a:xfrm>
              <a:off x="4611482" y="288480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0" name="Freeform 249"/>
            <p:cNvSpPr/>
            <p:nvPr/>
          </p:nvSpPr>
          <p:spPr>
            <a:xfrm>
              <a:off x="4695709" y="2922796"/>
              <a:ext cx="92157" cy="193904"/>
            </a:xfrm>
            <a:custGeom>
              <a:avLst/>
              <a:gdLst/>
              <a:ahLst/>
              <a:cxnLst/>
              <a:rect l="0" t="0" r="0" b="0"/>
              <a:pathLst>
                <a:path w="92157" h="193904">
                  <a:moveTo>
                    <a:pt x="0" y="14654"/>
                  </a:moveTo>
                  <a:lnTo>
                    <a:pt x="43963" y="0"/>
                  </a:lnTo>
                  <a:lnTo>
                    <a:pt x="79837" y="1084"/>
                  </a:lnTo>
                  <a:lnTo>
                    <a:pt x="87150" y="5607"/>
                  </a:lnTo>
                  <a:lnTo>
                    <a:pt x="90856" y="12133"/>
                  </a:lnTo>
                  <a:lnTo>
                    <a:pt x="92156" y="19992"/>
                  </a:lnTo>
                  <a:lnTo>
                    <a:pt x="87362" y="38084"/>
                  </a:lnTo>
                  <a:lnTo>
                    <a:pt x="71509" y="64880"/>
                  </a:lnTo>
                  <a:lnTo>
                    <a:pt x="31394" y="120651"/>
                  </a:lnTo>
                  <a:lnTo>
                    <a:pt x="9061" y="162194"/>
                  </a:lnTo>
                  <a:lnTo>
                    <a:pt x="8380" y="171506"/>
                  </a:lnTo>
                  <a:lnTo>
                    <a:pt x="13863" y="188091"/>
                  </a:lnTo>
                  <a:lnTo>
                    <a:pt x="19771" y="192280"/>
                  </a:lnTo>
                  <a:lnTo>
                    <a:pt x="27219" y="193903"/>
                  </a:lnTo>
                  <a:lnTo>
                    <a:pt x="42513" y="192586"/>
                  </a:lnTo>
                  <a:lnTo>
                    <a:pt x="63171" y="1831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1" name="Freeform 250"/>
            <p:cNvSpPr/>
            <p:nvPr/>
          </p:nvSpPr>
          <p:spPr>
            <a:xfrm>
              <a:off x="4824481" y="2935662"/>
              <a:ext cx="112119" cy="170245"/>
            </a:xfrm>
            <a:custGeom>
              <a:avLst/>
              <a:gdLst/>
              <a:ahLst/>
              <a:cxnLst/>
              <a:rect l="0" t="0" r="0" b="0"/>
              <a:pathLst>
                <a:path w="112119" h="170245">
                  <a:moveTo>
                    <a:pt x="18628" y="64959"/>
                  </a:moveTo>
                  <a:lnTo>
                    <a:pt x="61319" y="61840"/>
                  </a:lnTo>
                  <a:lnTo>
                    <a:pt x="102970" y="50305"/>
                  </a:lnTo>
                  <a:lnTo>
                    <a:pt x="108781" y="43492"/>
                  </a:lnTo>
                  <a:lnTo>
                    <a:pt x="111485" y="34270"/>
                  </a:lnTo>
                  <a:lnTo>
                    <a:pt x="112118" y="23443"/>
                  </a:lnTo>
                  <a:lnTo>
                    <a:pt x="109031" y="15055"/>
                  </a:lnTo>
                  <a:lnTo>
                    <a:pt x="96241" y="2616"/>
                  </a:lnTo>
                  <a:lnTo>
                    <a:pt x="87917" y="0"/>
                  </a:lnTo>
                  <a:lnTo>
                    <a:pt x="69310" y="214"/>
                  </a:lnTo>
                  <a:lnTo>
                    <a:pt x="39104" y="12500"/>
                  </a:lnTo>
                  <a:lnTo>
                    <a:pt x="24609" y="27606"/>
                  </a:lnTo>
                  <a:lnTo>
                    <a:pt x="5771" y="65900"/>
                  </a:lnTo>
                  <a:lnTo>
                    <a:pt x="0" y="102413"/>
                  </a:lnTo>
                  <a:lnTo>
                    <a:pt x="4890" y="122939"/>
                  </a:lnTo>
                  <a:lnTo>
                    <a:pt x="27092" y="155181"/>
                  </a:lnTo>
                  <a:lnTo>
                    <a:pt x="46566" y="163549"/>
                  </a:lnTo>
                  <a:lnTo>
                    <a:pt x="81798" y="1702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2" name="Freeform 251"/>
            <p:cNvSpPr/>
            <p:nvPr/>
          </p:nvSpPr>
          <p:spPr>
            <a:xfrm>
              <a:off x="4982785" y="2788239"/>
              <a:ext cx="112822" cy="328012"/>
            </a:xfrm>
            <a:custGeom>
              <a:avLst/>
              <a:gdLst/>
              <a:ahLst/>
              <a:cxnLst/>
              <a:rect l="0" t="0" r="0" b="0"/>
              <a:pathLst>
                <a:path w="112822" h="328012">
                  <a:moveTo>
                    <a:pt x="60365" y="243968"/>
                  </a:moveTo>
                  <a:lnTo>
                    <a:pt x="65954" y="227200"/>
                  </a:lnTo>
                  <a:lnTo>
                    <a:pt x="62921" y="223431"/>
                  </a:lnTo>
                  <a:lnTo>
                    <a:pt x="56220" y="222088"/>
                  </a:lnTo>
                  <a:lnTo>
                    <a:pt x="47073" y="222362"/>
                  </a:lnTo>
                  <a:lnTo>
                    <a:pt x="30671" y="228906"/>
                  </a:lnTo>
                  <a:lnTo>
                    <a:pt x="23021" y="233927"/>
                  </a:lnTo>
                  <a:lnTo>
                    <a:pt x="11402" y="248864"/>
                  </a:lnTo>
                  <a:lnTo>
                    <a:pt x="3509" y="268371"/>
                  </a:lnTo>
                  <a:lnTo>
                    <a:pt x="0" y="292638"/>
                  </a:lnTo>
                  <a:lnTo>
                    <a:pt x="4680" y="312782"/>
                  </a:lnTo>
                  <a:lnTo>
                    <a:pt x="9204" y="321430"/>
                  </a:lnTo>
                  <a:lnTo>
                    <a:pt x="15729" y="326025"/>
                  </a:lnTo>
                  <a:lnTo>
                    <a:pt x="23589" y="327918"/>
                  </a:lnTo>
                  <a:lnTo>
                    <a:pt x="32338" y="328011"/>
                  </a:lnTo>
                  <a:lnTo>
                    <a:pt x="39341" y="324563"/>
                  </a:lnTo>
                  <a:lnTo>
                    <a:pt x="74006" y="281546"/>
                  </a:lnTo>
                  <a:lnTo>
                    <a:pt x="94946" y="227253"/>
                  </a:lnTo>
                  <a:lnTo>
                    <a:pt x="108227" y="166014"/>
                  </a:lnTo>
                  <a:lnTo>
                    <a:pt x="112063" y="104524"/>
                  </a:lnTo>
                  <a:lnTo>
                    <a:pt x="112821" y="41988"/>
                  </a:lnTo>
                  <a:lnTo>
                    <a:pt x="106685" y="16159"/>
                  </a:lnTo>
                  <a:lnTo>
                    <a:pt x="101774" y="4358"/>
                  </a:lnTo>
                  <a:lnTo>
                    <a:pt x="94990" y="0"/>
                  </a:lnTo>
                  <a:lnTo>
                    <a:pt x="86958" y="604"/>
                  </a:lnTo>
                  <a:lnTo>
                    <a:pt x="78094" y="4516"/>
                  </a:lnTo>
                  <a:lnTo>
                    <a:pt x="72184" y="11804"/>
                  </a:lnTo>
                  <a:lnTo>
                    <a:pt x="65618" y="32379"/>
                  </a:lnTo>
                  <a:lnTo>
                    <a:pt x="61402" y="92122"/>
                  </a:lnTo>
                  <a:lnTo>
                    <a:pt x="60672" y="141785"/>
                  </a:lnTo>
                  <a:lnTo>
                    <a:pt x="63545" y="201080"/>
                  </a:lnTo>
                  <a:lnTo>
                    <a:pt x="70894" y="2544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3" name="Freeform 252"/>
            <p:cNvSpPr/>
            <p:nvPr/>
          </p:nvSpPr>
          <p:spPr>
            <a:xfrm>
              <a:off x="5148435" y="3095378"/>
              <a:ext cx="39350" cy="126343"/>
            </a:xfrm>
            <a:custGeom>
              <a:avLst/>
              <a:gdLst/>
              <a:ahLst/>
              <a:cxnLst/>
              <a:rect l="0" t="0" r="0" b="0"/>
              <a:pathLst>
                <a:path w="39350" h="126343">
                  <a:moveTo>
                    <a:pt x="0" y="0"/>
                  </a:moveTo>
                  <a:lnTo>
                    <a:pt x="16767" y="11178"/>
                  </a:lnTo>
                  <a:lnTo>
                    <a:pt x="28119" y="26025"/>
                  </a:lnTo>
                  <a:lnTo>
                    <a:pt x="35894" y="45492"/>
                  </a:lnTo>
                  <a:lnTo>
                    <a:pt x="39349" y="69741"/>
                  </a:lnTo>
                  <a:lnTo>
                    <a:pt x="34646" y="89878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4" name="Freeform 253"/>
            <p:cNvSpPr/>
            <p:nvPr/>
          </p:nvSpPr>
          <p:spPr>
            <a:xfrm>
              <a:off x="5426638" y="2969036"/>
              <a:ext cx="27124" cy="126343"/>
            </a:xfrm>
            <a:custGeom>
              <a:avLst/>
              <a:gdLst/>
              <a:ahLst/>
              <a:cxnLst/>
              <a:rect l="0" t="0" r="0" b="0"/>
              <a:pathLst>
                <a:path w="27124" h="126343">
                  <a:moveTo>
                    <a:pt x="6066" y="0"/>
                  </a:moveTo>
                  <a:lnTo>
                    <a:pt x="0" y="33622"/>
                  </a:lnTo>
                  <a:lnTo>
                    <a:pt x="10626" y="93407"/>
                  </a:lnTo>
                  <a:lnTo>
                    <a:pt x="27123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5" name="Freeform 254"/>
            <p:cNvSpPr/>
            <p:nvPr/>
          </p:nvSpPr>
          <p:spPr>
            <a:xfrm>
              <a:off x="5422176" y="2874279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6" name="Freeform 255"/>
            <p:cNvSpPr/>
            <p:nvPr/>
          </p:nvSpPr>
          <p:spPr>
            <a:xfrm>
              <a:off x="5538640" y="2811108"/>
              <a:ext cx="9879" cy="284271"/>
            </a:xfrm>
            <a:custGeom>
              <a:avLst/>
              <a:gdLst/>
              <a:ahLst/>
              <a:cxnLst/>
              <a:rect l="0" t="0" r="0" b="0"/>
              <a:pathLst>
                <a:path w="9879" h="284271">
                  <a:moveTo>
                    <a:pt x="9878" y="0"/>
                  </a:moveTo>
                  <a:lnTo>
                    <a:pt x="1545" y="60384"/>
                  </a:lnTo>
                  <a:lnTo>
                    <a:pt x="0" y="114988"/>
                  </a:lnTo>
                  <a:lnTo>
                    <a:pt x="2662" y="168212"/>
                  </a:lnTo>
                  <a:lnTo>
                    <a:pt x="7740" y="221027"/>
                  </a:lnTo>
                  <a:lnTo>
                    <a:pt x="9878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7" name="Freeform 256"/>
            <p:cNvSpPr/>
            <p:nvPr/>
          </p:nvSpPr>
          <p:spPr>
            <a:xfrm>
              <a:off x="5453761" y="2926922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78336" y="8333"/>
                  </a:lnTo>
                  <a:lnTo>
                    <a:pt x="17175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8" name="Freeform 257"/>
            <p:cNvSpPr/>
            <p:nvPr/>
          </p:nvSpPr>
          <p:spPr>
            <a:xfrm>
              <a:off x="5580103" y="2758466"/>
              <a:ext cx="31587" cy="94757"/>
            </a:xfrm>
            <a:custGeom>
              <a:avLst/>
              <a:gdLst/>
              <a:ahLst/>
              <a:cxnLst/>
              <a:rect l="0" t="0" r="0" b="0"/>
              <a:pathLst>
                <a:path w="31587" h="94757">
                  <a:moveTo>
                    <a:pt x="0" y="0"/>
                  </a:moveTo>
                  <a:lnTo>
                    <a:pt x="17959" y="53875"/>
                  </a:lnTo>
                  <a:lnTo>
                    <a:pt x="31586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9" name="Freeform 258"/>
            <p:cNvSpPr/>
            <p:nvPr/>
          </p:nvSpPr>
          <p:spPr>
            <a:xfrm>
              <a:off x="5653803" y="2931861"/>
              <a:ext cx="134022" cy="155595"/>
            </a:xfrm>
            <a:custGeom>
              <a:avLst/>
              <a:gdLst/>
              <a:ahLst/>
              <a:cxnLst/>
              <a:rect l="0" t="0" r="0" b="0"/>
              <a:pathLst>
                <a:path w="134022" h="155595">
                  <a:moveTo>
                    <a:pt x="105285" y="5589"/>
                  </a:moveTo>
                  <a:lnTo>
                    <a:pt x="88517" y="0"/>
                  </a:lnTo>
                  <a:lnTo>
                    <a:pt x="70927" y="376"/>
                  </a:lnTo>
                  <a:lnTo>
                    <a:pt x="51410" y="5612"/>
                  </a:lnTo>
                  <a:lnTo>
                    <a:pt x="13404" y="28037"/>
                  </a:lnTo>
                  <a:lnTo>
                    <a:pt x="5427" y="34593"/>
                  </a:lnTo>
                  <a:lnTo>
                    <a:pt x="2448" y="41303"/>
                  </a:lnTo>
                  <a:lnTo>
                    <a:pt x="2802" y="48116"/>
                  </a:lnTo>
                  <a:lnTo>
                    <a:pt x="5377" y="54997"/>
                  </a:lnTo>
                  <a:lnTo>
                    <a:pt x="11774" y="59585"/>
                  </a:lnTo>
                  <a:lnTo>
                    <a:pt x="68693" y="73141"/>
                  </a:lnTo>
                  <a:lnTo>
                    <a:pt x="103802" y="83056"/>
                  </a:lnTo>
                  <a:lnTo>
                    <a:pt x="122563" y="96171"/>
                  </a:lnTo>
                  <a:lnTo>
                    <a:pt x="130841" y="104582"/>
                  </a:lnTo>
                  <a:lnTo>
                    <a:pt x="134021" y="113698"/>
                  </a:lnTo>
                  <a:lnTo>
                    <a:pt x="131315" y="133186"/>
                  </a:lnTo>
                  <a:lnTo>
                    <a:pt x="123808" y="140957"/>
                  </a:lnTo>
                  <a:lnTo>
                    <a:pt x="99869" y="152710"/>
                  </a:lnTo>
                  <a:lnTo>
                    <a:pt x="72852" y="155594"/>
                  </a:lnTo>
                  <a:lnTo>
                    <a:pt x="34454" y="153760"/>
                  </a:lnTo>
                  <a:lnTo>
                    <a:pt x="0" y="1529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0" name="Freeform 259"/>
            <p:cNvSpPr/>
            <p:nvPr/>
          </p:nvSpPr>
          <p:spPr>
            <a:xfrm>
              <a:off x="5982382" y="2937450"/>
              <a:ext cx="116935" cy="168575"/>
            </a:xfrm>
            <a:custGeom>
              <a:avLst/>
              <a:gdLst/>
              <a:ahLst/>
              <a:cxnLst/>
              <a:rect l="0" t="0" r="0" b="0"/>
              <a:pathLst>
                <a:path w="116935" h="168575">
                  <a:moveTo>
                    <a:pt x="8333" y="0"/>
                  </a:moveTo>
                  <a:lnTo>
                    <a:pt x="0" y="54145"/>
                  </a:lnTo>
                  <a:lnTo>
                    <a:pt x="1574" y="92082"/>
                  </a:lnTo>
                  <a:lnTo>
                    <a:pt x="12587" y="136343"/>
                  </a:lnTo>
                  <a:lnTo>
                    <a:pt x="28180" y="162711"/>
                  </a:lnTo>
                  <a:lnTo>
                    <a:pt x="35602" y="166966"/>
                  </a:lnTo>
                  <a:lnTo>
                    <a:pt x="53208" y="168574"/>
                  </a:lnTo>
                  <a:lnTo>
                    <a:pt x="69611" y="162269"/>
                  </a:lnTo>
                  <a:lnTo>
                    <a:pt x="84701" y="150499"/>
                  </a:lnTo>
                  <a:lnTo>
                    <a:pt x="105180" y="122971"/>
                  </a:lnTo>
                  <a:lnTo>
                    <a:pt x="114937" y="98718"/>
                  </a:lnTo>
                  <a:lnTo>
                    <a:pt x="116934" y="72341"/>
                  </a:lnTo>
                  <a:lnTo>
                    <a:pt x="114601" y="34303"/>
                  </a:lnTo>
                  <a:lnTo>
                    <a:pt x="11361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1" name="Freeform 260"/>
            <p:cNvSpPr/>
            <p:nvPr/>
          </p:nvSpPr>
          <p:spPr>
            <a:xfrm>
              <a:off x="6140065" y="2942390"/>
              <a:ext cx="115601" cy="147202"/>
            </a:xfrm>
            <a:custGeom>
              <a:avLst/>
              <a:gdLst/>
              <a:ahLst/>
              <a:cxnLst/>
              <a:rect l="0" t="0" r="0" b="0"/>
              <a:pathLst>
                <a:path w="115601" h="147202">
                  <a:moveTo>
                    <a:pt x="103334" y="5589"/>
                  </a:moveTo>
                  <a:lnTo>
                    <a:pt x="86566" y="0"/>
                  </a:lnTo>
                  <a:lnTo>
                    <a:pt x="68975" y="375"/>
                  </a:lnTo>
                  <a:lnTo>
                    <a:pt x="23497" y="10148"/>
                  </a:lnTo>
                  <a:lnTo>
                    <a:pt x="13845" y="15648"/>
                  </a:lnTo>
                  <a:lnTo>
                    <a:pt x="0" y="31116"/>
                  </a:lnTo>
                  <a:lnTo>
                    <a:pt x="519" y="36645"/>
                  </a:lnTo>
                  <a:lnTo>
                    <a:pt x="5545" y="40331"/>
                  </a:lnTo>
                  <a:lnTo>
                    <a:pt x="61878" y="58508"/>
                  </a:lnTo>
                  <a:lnTo>
                    <a:pt x="81400" y="66543"/>
                  </a:lnTo>
                  <a:lnTo>
                    <a:pt x="97874" y="77913"/>
                  </a:lnTo>
                  <a:lnTo>
                    <a:pt x="109876" y="93885"/>
                  </a:lnTo>
                  <a:lnTo>
                    <a:pt x="114714" y="103058"/>
                  </a:lnTo>
                  <a:lnTo>
                    <a:pt x="115600" y="112682"/>
                  </a:lnTo>
                  <a:lnTo>
                    <a:pt x="110345" y="132735"/>
                  </a:lnTo>
                  <a:lnTo>
                    <a:pt x="103329" y="139486"/>
                  </a:lnTo>
                  <a:lnTo>
                    <a:pt x="83054" y="146987"/>
                  </a:lnTo>
                  <a:lnTo>
                    <a:pt x="61565" y="147201"/>
                  </a:lnTo>
                  <a:lnTo>
                    <a:pt x="19106" y="1424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2" name="Freeform 261"/>
            <p:cNvSpPr/>
            <p:nvPr/>
          </p:nvSpPr>
          <p:spPr>
            <a:xfrm>
              <a:off x="6285947" y="2958507"/>
              <a:ext cx="107982" cy="138241"/>
            </a:xfrm>
            <a:custGeom>
              <a:avLst/>
              <a:gdLst/>
              <a:ahLst/>
              <a:cxnLst/>
              <a:rect l="0" t="0" r="0" b="0"/>
              <a:pathLst>
                <a:path w="107982" h="138241">
                  <a:moveTo>
                    <a:pt x="10095" y="0"/>
                  </a:moveTo>
                  <a:lnTo>
                    <a:pt x="1761" y="37478"/>
                  </a:lnTo>
                  <a:lnTo>
                    <a:pt x="0" y="88902"/>
                  </a:lnTo>
                  <a:lnTo>
                    <a:pt x="5998" y="110092"/>
                  </a:lnTo>
                  <a:lnTo>
                    <a:pt x="10873" y="119018"/>
                  </a:lnTo>
                  <a:lnTo>
                    <a:pt x="25648" y="132056"/>
                  </a:lnTo>
                  <a:lnTo>
                    <a:pt x="34502" y="137170"/>
                  </a:lnTo>
                  <a:lnTo>
                    <a:pt x="43913" y="138240"/>
                  </a:lnTo>
                  <a:lnTo>
                    <a:pt x="63730" y="133190"/>
                  </a:lnTo>
                  <a:lnTo>
                    <a:pt x="81116" y="120027"/>
                  </a:lnTo>
                  <a:lnTo>
                    <a:pt x="95472" y="102479"/>
                  </a:lnTo>
                  <a:lnTo>
                    <a:pt x="105752" y="82981"/>
                  </a:lnTo>
                  <a:lnTo>
                    <a:pt x="107981" y="62617"/>
                  </a:lnTo>
                  <a:lnTo>
                    <a:pt x="10485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3" name="Freeform 262"/>
            <p:cNvSpPr/>
            <p:nvPr/>
          </p:nvSpPr>
          <p:spPr>
            <a:xfrm>
              <a:off x="6426358" y="2971227"/>
              <a:ext cx="132896" cy="131017"/>
            </a:xfrm>
            <a:custGeom>
              <a:avLst/>
              <a:gdLst/>
              <a:ahLst/>
              <a:cxnLst/>
              <a:rect l="0" t="0" r="0" b="0"/>
              <a:pathLst>
                <a:path w="132896" h="131017">
                  <a:moveTo>
                    <a:pt x="69725" y="71508"/>
                  </a:moveTo>
                  <a:lnTo>
                    <a:pt x="75314" y="54741"/>
                  </a:lnTo>
                  <a:lnTo>
                    <a:pt x="74939" y="37150"/>
                  </a:lnTo>
                  <a:lnTo>
                    <a:pt x="73201" y="27546"/>
                  </a:lnTo>
                  <a:lnTo>
                    <a:pt x="61911" y="10635"/>
                  </a:lnTo>
                  <a:lnTo>
                    <a:pt x="53987" y="2850"/>
                  </a:lnTo>
                  <a:lnTo>
                    <a:pt x="46365" y="0"/>
                  </a:lnTo>
                  <a:lnTo>
                    <a:pt x="38944" y="440"/>
                  </a:lnTo>
                  <a:lnTo>
                    <a:pt x="31657" y="3072"/>
                  </a:lnTo>
                  <a:lnTo>
                    <a:pt x="17321" y="15356"/>
                  </a:lnTo>
                  <a:lnTo>
                    <a:pt x="10222" y="23545"/>
                  </a:lnTo>
                  <a:lnTo>
                    <a:pt x="2336" y="45122"/>
                  </a:lnTo>
                  <a:lnTo>
                    <a:pt x="0" y="70310"/>
                  </a:lnTo>
                  <a:lnTo>
                    <a:pt x="2861" y="97102"/>
                  </a:lnTo>
                  <a:lnTo>
                    <a:pt x="11151" y="118368"/>
                  </a:lnTo>
                  <a:lnTo>
                    <a:pt x="16638" y="127315"/>
                  </a:lnTo>
                  <a:lnTo>
                    <a:pt x="22635" y="130940"/>
                  </a:lnTo>
                  <a:lnTo>
                    <a:pt x="28973" y="131016"/>
                  </a:lnTo>
                  <a:lnTo>
                    <a:pt x="35539" y="128728"/>
                  </a:lnTo>
                  <a:lnTo>
                    <a:pt x="55956" y="108740"/>
                  </a:lnTo>
                  <a:lnTo>
                    <a:pt x="71234" y="80590"/>
                  </a:lnTo>
                  <a:lnTo>
                    <a:pt x="77581" y="44434"/>
                  </a:lnTo>
                  <a:lnTo>
                    <a:pt x="79641" y="40590"/>
                  </a:lnTo>
                  <a:lnTo>
                    <a:pt x="82185" y="42707"/>
                  </a:lnTo>
                  <a:lnTo>
                    <a:pt x="100262" y="74138"/>
                  </a:lnTo>
                  <a:lnTo>
                    <a:pt x="112932" y="84376"/>
                  </a:lnTo>
                  <a:lnTo>
                    <a:pt x="132895" y="925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4" name="Freeform 263"/>
            <p:cNvSpPr/>
            <p:nvPr/>
          </p:nvSpPr>
          <p:spPr>
            <a:xfrm>
              <a:off x="6555128" y="2716352"/>
              <a:ext cx="25184" cy="389555"/>
            </a:xfrm>
            <a:custGeom>
              <a:avLst/>
              <a:gdLst/>
              <a:ahLst/>
              <a:cxnLst/>
              <a:rect l="0" t="0" r="0" b="0"/>
              <a:pathLst>
                <a:path w="25184" h="389555">
                  <a:moveTo>
                    <a:pt x="14654" y="0"/>
                  </a:moveTo>
                  <a:lnTo>
                    <a:pt x="9065" y="62093"/>
                  </a:lnTo>
                  <a:lnTo>
                    <a:pt x="0" y="111205"/>
                  </a:lnTo>
                  <a:lnTo>
                    <a:pt x="2097" y="166635"/>
                  </a:lnTo>
                  <a:lnTo>
                    <a:pt x="3725" y="227671"/>
                  </a:lnTo>
                  <a:lnTo>
                    <a:pt x="4007" y="283098"/>
                  </a:lnTo>
                  <a:lnTo>
                    <a:pt x="9692" y="343050"/>
                  </a:lnTo>
                  <a:lnTo>
                    <a:pt x="25183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5" name="Freeform 264"/>
            <p:cNvSpPr/>
            <p:nvPr/>
          </p:nvSpPr>
          <p:spPr>
            <a:xfrm>
              <a:off x="6643675" y="2737409"/>
              <a:ext cx="10336" cy="326384"/>
            </a:xfrm>
            <a:custGeom>
              <a:avLst/>
              <a:gdLst/>
              <a:ahLst/>
              <a:cxnLst/>
              <a:rect l="0" t="0" r="0" b="0"/>
              <a:pathLst>
                <a:path w="10336" h="326384">
                  <a:moveTo>
                    <a:pt x="10335" y="0"/>
                  </a:moveTo>
                  <a:lnTo>
                    <a:pt x="10335" y="52050"/>
                  </a:lnTo>
                  <a:lnTo>
                    <a:pt x="7215" y="101990"/>
                  </a:lnTo>
                  <a:lnTo>
                    <a:pt x="2002" y="152662"/>
                  </a:lnTo>
                  <a:lnTo>
                    <a:pt x="457" y="212129"/>
                  </a:lnTo>
                  <a:lnTo>
                    <a:pt x="0" y="267964"/>
                  </a:lnTo>
                  <a:lnTo>
                    <a:pt x="2984" y="304784"/>
                  </a:lnTo>
                  <a:lnTo>
                    <a:pt x="10335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6" name="Freeform 265"/>
            <p:cNvSpPr/>
            <p:nvPr/>
          </p:nvSpPr>
          <p:spPr>
            <a:xfrm>
              <a:off x="6696124" y="2916393"/>
              <a:ext cx="63172" cy="115815"/>
            </a:xfrm>
            <a:custGeom>
              <a:avLst/>
              <a:gdLst/>
              <a:ahLst/>
              <a:cxnLst/>
              <a:rect l="0" t="0" r="0" b="0"/>
              <a:pathLst>
                <a:path w="63172" h="115815">
                  <a:moveTo>
                    <a:pt x="0" y="0"/>
                  </a:moveTo>
                  <a:lnTo>
                    <a:pt x="14573" y="42692"/>
                  </a:lnTo>
                  <a:lnTo>
                    <a:pt x="49878" y="99097"/>
                  </a:lnTo>
                  <a:lnTo>
                    <a:pt x="63171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7" name="Freeform 266"/>
            <p:cNvSpPr/>
            <p:nvPr/>
          </p:nvSpPr>
          <p:spPr>
            <a:xfrm>
              <a:off x="6643482" y="2895336"/>
              <a:ext cx="178985" cy="431670"/>
            </a:xfrm>
            <a:custGeom>
              <a:avLst/>
              <a:gdLst/>
              <a:ahLst/>
              <a:cxnLst/>
              <a:rect l="0" t="0" r="0" b="0"/>
              <a:pathLst>
                <a:path w="178985" h="431670">
                  <a:moveTo>
                    <a:pt x="178984" y="0"/>
                  </a:moveTo>
                  <a:lnTo>
                    <a:pt x="149676" y="58617"/>
                  </a:lnTo>
                  <a:lnTo>
                    <a:pt x="123983" y="118334"/>
                  </a:lnTo>
                  <a:lnTo>
                    <a:pt x="99342" y="177930"/>
                  </a:lnTo>
                  <a:lnTo>
                    <a:pt x="75271" y="231488"/>
                  </a:lnTo>
                  <a:lnTo>
                    <a:pt x="43990" y="294786"/>
                  </a:lnTo>
                  <a:lnTo>
                    <a:pt x="21766" y="353678"/>
                  </a:lnTo>
                  <a:lnTo>
                    <a:pt x="4773" y="415680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8" name="Freeform 267"/>
            <p:cNvSpPr/>
            <p:nvPr/>
          </p:nvSpPr>
          <p:spPr>
            <a:xfrm>
              <a:off x="7082593" y="2901952"/>
              <a:ext cx="150485" cy="207223"/>
            </a:xfrm>
            <a:custGeom>
              <a:avLst/>
              <a:gdLst/>
              <a:ahLst/>
              <a:cxnLst/>
              <a:rect l="0" t="0" r="0" b="0"/>
              <a:pathLst>
                <a:path w="150485" h="207223">
                  <a:moveTo>
                    <a:pt x="150484" y="24970"/>
                  </a:moveTo>
                  <a:lnTo>
                    <a:pt x="139306" y="13792"/>
                  </a:lnTo>
                  <a:lnTo>
                    <a:pt x="109998" y="1251"/>
                  </a:lnTo>
                  <a:lnTo>
                    <a:pt x="88036" y="0"/>
                  </a:lnTo>
                  <a:lnTo>
                    <a:pt x="66578" y="4514"/>
                  </a:lnTo>
                  <a:lnTo>
                    <a:pt x="45343" y="14318"/>
                  </a:lnTo>
                  <a:lnTo>
                    <a:pt x="19246" y="38582"/>
                  </a:lnTo>
                  <a:lnTo>
                    <a:pt x="2285" y="67997"/>
                  </a:lnTo>
                  <a:lnTo>
                    <a:pt x="0" y="91666"/>
                  </a:lnTo>
                  <a:lnTo>
                    <a:pt x="8065" y="139400"/>
                  </a:lnTo>
                  <a:lnTo>
                    <a:pt x="23148" y="166370"/>
                  </a:lnTo>
                  <a:lnTo>
                    <a:pt x="42435" y="189179"/>
                  </a:lnTo>
                  <a:lnTo>
                    <a:pt x="68558" y="205166"/>
                  </a:lnTo>
                  <a:lnTo>
                    <a:pt x="88336" y="207222"/>
                  </a:lnTo>
                  <a:lnTo>
                    <a:pt x="106486" y="204237"/>
                  </a:lnTo>
                  <a:lnTo>
                    <a:pt x="129428" y="1934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9" name="Freeform 268"/>
            <p:cNvSpPr/>
            <p:nvPr/>
          </p:nvSpPr>
          <p:spPr>
            <a:xfrm>
              <a:off x="7247937" y="2947979"/>
              <a:ext cx="103320" cy="142521"/>
            </a:xfrm>
            <a:custGeom>
              <a:avLst/>
              <a:gdLst/>
              <a:ahLst/>
              <a:cxnLst/>
              <a:rect l="0" t="0" r="0" b="0"/>
              <a:pathLst>
                <a:path w="103320" h="142521">
                  <a:moveTo>
                    <a:pt x="90425" y="0"/>
                  </a:moveTo>
                  <a:lnTo>
                    <a:pt x="68069" y="0"/>
                  </a:lnTo>
                  <a:lnTo>
                    <a:pt x="37398" y="11178"/>
                  </a:lnTo>
                  <a:lnTo>
                    <a:pt x="11672" y="34898"/>
                  </a:lnTo>
                  <a:lnTo>
                    <a:pt x="2782" y="57234"/>
                  </a:lnTo>
                  <a:lnTo>
                    <a:pt x="0" y="81589"/>
                  </a:lnTo>
                  <a:lnTo>
                    <a:pt x="2663" y="104112"/>
                  </a:lnTo>
                  <a:lnTo>
                    <a:pt x="10866" y="122701"/>
                  </a:lnTo>
                  <a:lnTo>
                    <a:pt x="16328" y="130934"/>
                  </a:lnTo>
                  <a:lnTo>
                    <a:pt x="24650" y="136422"/>
                  </a:lnTo>
                  <a:lnTo>
                    <a:pt x="46375" y="142520"/>
                  </a:lnTo>
                  <a:lnTo>
                    <a:pt x="68507" y="138991"/>
                  </a:lnTo>
                  <a:lnTo>
                    <a:pt x="79323" y="134775"/>
                  </a:lnTo>
                  <a:lnTo>
                    <a:pt x="87703" y="127285"/>
                  </a:lnTo>
                  <a:lnTo>
                    <a:pt x="100134" y="106484"/>
                  </a:lnTo>
                  <a:lnTo>
                    <a:pt x="103319" y="84761"/>
                  </a:lnTo>
                  <a:lnTo>
                    <a:pt x="99666" y="63408"/>
                  </a:lnTo>
                  <a:lnTo>
                    <a:pt x="81376" y="27343"/>
                  </a:lnTo>
                  <a:lnTo>
                    <a:pt x="69369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0" name="Freeform 269"/>
            <p:cNvSpPr/>
            <p:nvPr/>
          </p:nvSpPr>
          <p:spPr>
            <a:xfrm>
              <a:off x="7359419" y="2926919"/>
              <a:ext cx="141032" cy="147403"/>
            </a:xfrm>
            <a:custGeom>
              <a:avLst/>
              <a:gdLst/>
              <a:ahLst/>
              <a:cxnLst/>
              <a:rect l="0" t="0" r="0" b="0"/>
              <a:pathLst>
                <a:path w="141032" h="147403">
                  <a:moveTo>
                    <a:pt x="0" y="42117"/>
                  </a:moveTo>
                  <a:lnTo>
                    <a:pt x="17958" y="104397"/>
                  </a:lnTo>
                  <a:lnTo>
                    <a:pt x="24749" y="131018"/>
                  </a:lnTo>
                  <a:lnTo>
                    <a:pt x="24689" y="137649"/>
                  </a:lnTo>
                  <a:lnTo>
                    <a:pt x="22308" y="139731"/>
                  </a:lnTo>
                  <a:lnTo>
                    <a:pt x="18382" y="138778"/>
                  </a:lnTo>
                  <a:lnTo>
                    <a:pt x="14019" y="122122"/>
                  </a:lnTo>
                  <a:lnTo>
                    <a:pt x="11219" y="69359"/>
                  </a:lnTo>
                  <a:lnTo>
                    <a:pt x="16323" y="33421"/>
                  </a:lnTo>
                  <a:lnTo>
                    <a:pt x="30833" y="6135"/>
                  </a:lnTo>
                  <a:lnTo>
                    <a:pt x="40443" y="1751"/>
                  </a:lnTo>
                  <a:lnTo>
                    <a:pt x="66718" y="0"/>
                  </a:lnTo>
                  <a:lnTo>
                    <a:pt x="78404" y="3511"/>
                  </a:lnTo>
                  <a:lnTo>
                    <a:pt x="97628" y="16770"/>
                  </a:lnTo>
                  <a:lnTo>
                    <a:pt x="116014" y="43965"/>
                  </a:lnTo>
                  <a:lnTo>
                    <a:pt x="140090" y="105450"/>
                  </a:lnTo>
                  <a:lnTo>
                    <a:pt x="141031" y="123297"/>
                  </a:lnTo>
                  <a:lnTo>
                    <a:pt x="136871" y="1474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1" name="Freeform 270"/>
            <p:cNvSpPr/>
            <p:nvPr/>
          </p:nvSpPr>
          <p:spPr>
            <a:xfrm>
              <a:off x="7535274" y="2936902"/>
              <a:ext cx="150530" cy="172100"/>
            </a:xfrm>
            <a:custGeom>
              <a:avLst/>
              <a:gdLst/>
              <a:ahLst/>
              <a:cxnLst/>
              <a:rect l="0" t="0" r="0" b="0"/>
              <a:pathLst>
                <a:path w="150530" h="172100">
                  <a:moveTo>
                    <a:pt x="108415" y="21605"/>
                  </a:moveTo>
                  <a:lnTo>
                    <a:pt x="97236" y="4838"/>
                  </a:lnTo>
                  <a:lnTo>
                    <a:pt x="90434" y="1069"/>
                  </a:lnTo>
                  <a:lnTo>
                    <a:pt x="73517" y="0"/>
                  </a:lnTo>
                  <a:lnTo>
                    <a:pt x="44263" y="11564"/>
                  </a:lnTo>
                  <a:lnTo>
                    <a:pt x="18957" y="35398"/>
                  </a:lnTo>
                  <a:lnTo>
                    <a:pt x="2231" y="64687"/>
                  </a:lnTo>
                  <a:lnTo>
                    <a:pt x="0" y="85206"/>
                  </a:lnTo>
                  <a:lnTo>
                    <a:pt x="4078" y="106024"/>
                  </a:lnTo>
                  <a:lnTo>
                    <a:pt x="19529" y="136305"/>
                  </a:lnTo>
                  <a:lnTo>
                    <a:pt x="32255" y="152912"/>
                  </a:lnTo>
                  <a:lnTo>
                    <a:pt x="58163" y="169826"/>
                  </a:lnTo>
                  <a:lnTo>
                    <a:pt x="77892" y="172099"/>
                  </a:lnTo>
                  <a:lnTo>
                    <a:pt x="97188" y="168040"/>
                  </a:lnTo>
                  <a:lnTo>
                    <a:pt x="150529" y="1374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2" name="Freeform 271"/>
            <p:cNvSpPr/>
            <p:nvPr/>
          </p:nvSpPr>
          <p:spPr>
            <a:xfrm>
              <a:off x="7708602" y="2905865"/>
              <a:ext cx="103544" cy="161514"/>
            </a:xfrm>
            <a:custGeom>
              <a:avLst/>
              <a:gdLst/>
              <a:ahLst/>
              <a:cxnLst/>
              <a:rect l="0" t="0" r="0" b="0"/>
              <a:pathLst>
                <a:path w="103544" h="161514">
                  <a:moveTo>
                    <a:pt x="8786" y="73699"/>
                  </a:moveTo>
                  <a:lnTo>
                    <a:pt x="2721" y="106151"/>
                  </a:lnTo>
                  <a:lnTo>
                    <a:pt x="14166" y="161513"/>
                  </a:lnTo>
                  <a:lnTo>
                    <a:pt x="4137" y="133183"/>
                  </a:lnTo>
                  <a:lnTo>
                    <a:pt x="0" y="98603"/>
                  </a:lnTo>
                  <a:lnTo>
                    <a:pt x="4363" y="58722"/>
                  </a:lnTo>
                  <a:lnTo>
                    <a:pt x="13060" y="37407"/>
                  </a:lnTo>
                  <a:lnTo>
                    <a:pt x="18655" y="28447"/>
                  </a:lnTo>
                  <a:lnTo>
                    <a:pt x="34229" y="15373"/>
                  </a:lnTo>
                  <a:lnTo>
                    <a:pt x="54019" y="6832"/>
                  </a:lnTo>
                  <a:lnTo>
                    <a:pt x="1035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3" name="Freeform 272"/>
            <p:cNvSpPr/>
            <p:nvPr/>
          </p:nvSpPr>
          <p:spPr>
            <a:xfrm>
              <a:off x="7825746" y="2923772"/>
              <a:ext cx="144328" cy="174442"/>
            </a:xfrm>
            <a:custGeom>
              <a:avLst/>
              <a:gdLst/>
              <a:ahLst/>
              <a:cxnLst/>
              <a:rect l="0" t="0" r="0" b="0"/>
              <a:pathLst>
                <a:path w="144328" h="174442">
                  <a:moveTo>
                    <a:pt x="17984" y="76849"/>
                  </a:moveTo>
                  <a:lnTo>
                    <a:pt x="29162" y="88028"/>
                  </a:lnTo>
                  <a:lnTo>
                    <a:pt x="47129" y="93516"/>
                  </a:lnTo>
                  <a:lnTo>
                    <a:pt x="69542" y="94785"/>
                  </a:lnTo>
                  <a:lnTo>
                    <a:pt x="91202" y="91450"/>
                  </a:lnTo>
                  <a:lnTo>
                    <a:pt x="99551" y="86583"/>
                  </a:lnTo>
                  <a:lnTo>
                    <a:pt x="111948" y="71817"/>
                  </a:lnTo>
                  <a:lnTo>
                    <a:pt x="114552" y="62966"/>
                  </a:lnTo>
                  <a:lnTo>
                    <a:pt x="114325" y="43773"/>
                  </a:lnTo>
                  <a:lnTo>
                    <a:pt x="107206" y="26664"/>
                  </a:lnTo>
                  <a:lnTo>
                    <a:pt x="102032" y="18826"/>
                  </a:lnTo>
                  <a:lnTo>
                    <a:pt x="86925" y="6997"/>
                  </a:lnTo>
                  <a:lnTo>
                    <a:pt x="77983" y="2205"/>
                  </a:lnTo>
                  <a:lnTo>
                    <a:pt x="58688" y="0"/>
                  </a:lnTo>
                  <a:lnTo>
                    <a:pt x="39584" y="4090"/>
                  </a:lnTo>
                  <a:lnTo>
                    <a:pt x="23295" y="13706"/>
                  </a:lnTo>
                  <a:lnTo>
                    <a:pt x="11376" y="32018"/>
                  </a:lnTo>
                  <a:lnTo>
                    <a:pt x="3348" y="55755"/>
                  </a:lnTo>
                  <a:lnTo>
                    <a:pt x="0" y="95426"/>
                  </a:lnTo>
                  <a:lnTo>
                    <a:pt x="3362" y="122930"/>
                  </a:lnTo>
                  <a:lnTo>
                    <a:pt x="14995" y="144513"/>
                  </a:lnTo>
                  <a:lnTo>
                    <a:pt x="33033" y="160734"/>
                  </a:lnTo>
                  <a:lnTo>
                    <a:pt x="56648" y="171843"/>
                  </a:lnTo>
                  <a:lnTo>
                    <a:pt x="79622" y="174441"/>
                  </a:lnTo>
                  <a:lnTo>
                    <a:pt x="100361" y="170526"/>
                  </a:lnTo>
                  <a:lnTo>
                    <a:pt x="129620" y="152069"/>
                  </a:lnTo>
                  <a:lnTo>
                    <a:pt x="144327" y="1400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4" name="Freeform 273"/>
            <p:cNvSpPr/>
            <p:nvPr/>
          </p:nvSpPr>
          <p:spPr>
            <a:xfrm>
              <a:off x="8025103" y="2768994"/>
              <a:ext cx="18670" cy="347442"/>
            </a:xfrm>
            <a:custGeom>
              <a:avLst/>
              <a:gdLst/>
              <a:ahLst/>
              <a:cxnLst/>
              <a:rect l="0" t="0" r="0" b="0"/>
              <a:pathLst>
                <a:path w="18670" h="347442">
                  <a:moveTo>
                    <a:pt x="18669" y="0"/>
                  </a:moveTo>
                  <a:lnTo>
                    <a:pt x="11433" y="27557"/>
                  </a:lnTo>
                  <a:lnTo>
                    <a:pt x="5671" y="83779"/>
                  </a:lnTo>
                  <a:lnTo>
                    <a:pt x="0" y="132448"/>
                  </a:lnTo>
                  <a:lnTo>
                    <a:pt x="3673" y="195009"/>
                  </a:lnTo>
                  <a:lnTo>
                    <a:pt x="6816" y="246904"/>
                  </a:lnTo>
                  <a:lnTo>
                    <a:pt x="7748" y="301144"/>
                  </a:lnTo>
                  <a:lnTo>
                    <a:pt x="8140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5" name="Freeform 274"/>
            <p:cNvSpPr/>
            <p:nvPr/>
          </p:nvSpPr>
          <p:spPr>
            <a:xfrm>
              <a:off x="7906901" y="2874279"/>
              <a:ext cx="200043" cy="31587"/>
            </a:xfrm>
            <a:custGeom>
              <a:avLst/>
              <a:gdLst/>
              <a:ahLst/>
              <a:cxnLst/>
              <a:rect l="0" t="0" r="0" b="0"/>
              <a:pathLst>
                <a:path w="200043" h="31587">
                  <a:moveTo>
                    <a:pt x="200042" y="31586"/>
                  </a:moveTo>
                  <a:lnTo>
                    <a:pt x="146167" y="13628"/>
                  </a:lnTo>
                  <a:lnTo>
                    <a:pt x="101922" y="3039"/>
                  </a:lnTo>
                  <a:lnTo>
                    <a:pt x="48469" y="6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6" name="Freeform 275"/>
            <p:cNvSpPr/>
            <p:nvPr/>
          </p:nvSpPr>
          <p:spPr>
            <a:xfrm>
              <a:off x="8071625" y="2945434"/>
              <a:ext cx="149280" cy="202587"/>
            </a:xfrm>
            <a:custGeom>
              <a:avLst/>
              <a:gdLst/>
              <a:ahLst/>
              <a:cxnLst/>
              <a:rect l="0" t="0" r="0" b="0"/>
              <a:pathLst>
                <a:path w="149280" h="202587">
                  <a:moveTo>
                    <a:pt x="3732" y="55187"/>
                  </a:moveTo>
                  <a:lnTo>
                    <a:pt x="62349" y="69842"/>
                  </a:lnTo>
                  <a:lnTo>
                    <a:pt x="102729" y="68758"/>
                  </a:lnTo>
                  <a:lnTo>
                    <a:pt x="138739" y="55439"/>
                  </a:lnTo>
                  <a:lnTo>
                    <a:pt x="145209" y="48336"/>
                  </a:lnTo>
                  <a:lnTo>
                    <a:pt x="148353" y="40091"/>
                  </a:lnTo>
                  <a:lnTo>
                    <a:pt x="149279" y="31086"/>
                  </a:lnTo>
                  <a:lnTo>
                    <a:pt x="146387" y="23912"/>
                  </a:lnTo>
                  <a:lnTo>
                    <a:pt x="133815" y="12821"/>
                  </a:lnTo>
                  <a:lnTo>
                    <a:pt x="101417" y="0"/>
                  </a:lnTo>
                  <a:lnTo>
                    <a:pt x="78733" y="1804"/>
                  </a:lnTo>
                  <a:lnTo>
                    <a:pt x="56954" y="11574"/>
                  </a:lnTo>
                  <a:lnTo>
                    <a:pt x="35575" y="27615"/>
                  </a:lnTo>
                  <a:lnTo>
                    <a:pt x="14987" y="56376"/>
                  </a:lnTo>
                  <a:lnTo>
                    <a:pt x="1478" y="87125"/>
                  </a:lnTo>
                  <a:lnTo>
                    <a:pt x="0" y="111106"/>
                  </a:lnTo>
                  <a:lnTo>
                    <a:pt x="8584" y="159040"/>
                  </a:lnTo>
                  <a:lnTo>
                    <a:pt x="23757" y="186044"/>
                  </a:lnTo>
                  <a:lnTo>
                    <a:pt x="32290" y="191558"/>
                  </a:lnTo>
                  <a:lnTo>
                    <a:pt x="65486" y="199319"/>
                  </a:lnTo>
                  <a:lnTo>
                    <a:pt x="109017" y="202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7" name="Freeform 276"/>
            <p:cNvSpPr/>
            <p:nvPr/>
          </p:nvSpPr>
          <p:spPr>
            <a:xfrm>
              <a:off x="8285927" y="3105906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10529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49"/>
          <p:cNvGrpSpPr/>
          <p:nvPr/>
        </p:nvGrpSpPr>
        <p:grpSpPr>
          <a:xfrm>
            <a:off x="253815" y="126341"/>
            <a:ext cx="8811222" cy="579069"/>
            <a:chOff x="253815" y="126341"/>
            <a:chExt cx="8811222" cy="579069"/>
          </a:xfrm>
        </p:grpSpPr>
        <p:sp>
          <p:nvSpPr>
            <p:cNvPr id="2" name="Freeform 1"/>
            <p:cNvSpPr/>
            <p:nvPr/>
          </p:nvSpPr>
          <p:spPr>
            <a:xfrm>
              <a:off x="253815" y="170436"/>
              <a:ext cx="188382" cy="534974"/>
            </a:xfrm>
            <a:custGeom>
              <a:avLst/>
              <a:gdLst/>
              <a:ahLst/>
              <a:cxnLst/>
              <a:rect l="0" t="0" r="0" b="0"/>
              <a:pathLst>
                <a:path w="188382" h="534974">
                  <a:moveTo>
                    <a:pt x="51511" y="534973"/>
                  </a:moveTo>
                  <a:lnTo>
                    <a:pt x="48577" y="526172"/>
                  </a:lnTo>
                  <a:lnTo>
                    <a:pt x="45795" y="517825"/>
                  </a:lnTo>
                  <a:lnTo>
                    <a:pt x="42900" y="509122"/>
                  </a:lnTo>
                  <a:lnTo>
                    <a:pt x="40032" y="499828"/>
                  </a:lnTo>
                  <a:lnTo>
                    <a:pt x="37516" y="489684"/>
                  </a:lnTo>
                  <a:lnTo>
                    <a:pt x="35505" y="478639"/>
                  </a:lnTo>
                  <a:lnTo>
                    <a:pt x="33993" y="466800"/>
                  </a:lnTo>
                  <a:lnTo>
                    <a:pt x="32898" y="454329"/>
                  </a:lnTo>
                  <a:lnTo>
                    <a:pt x="32120" y="441382"/>
                  </a:lnTo>
                  <a:lnTo>
                    <a:pt x="31411" y="427927"/>
                  </a:lnTo>
                  <a:lnTo>
                    <a:pt x="30395" y="413757"/>
                  </a:lnTo>
                  <a:lnTo>
                    <a:pt x="28896" y="398820"/>
                  </a:lnTo>
                  <a:lnTo>
                    <a:pt x="27073" y="383366"/>
                  </a:lnTo>
                  <a:lnTo>
                    <a:pt x="25311" y="367838"/>
                  </a:lnTo>
                  <a:lnTo>
                    <a:pt x="23827" y="352500"/>
                  </a:lnTo>
                  <a:lnTo>
                    <a:pt x="22510" y="337268"/>
                  </a:lnTo>
                  <a:lnTo>
                    <a:pt x="21019" y="321821"/>
                  </a:lnTo>
                  <a:lnTo>
                    <a:pt x="19169" y="305984"/>
                  </a:lnTo>
                  <a:lnTo>
                    <a:pt x="17096" y="289737"/>
                  </a:lnTo>
                  <a:lnTo>
                    <a:pt x="15158" y="273137"/>
                  </a:lnTo>
                  <a:lnTo>
                    <a:pt x="13553" y="256266"/>
                  </a:lnTo>
                  <a:lnTo>
                    <a:pt x="12153" y="239359"/>
                  </a:lnTo>
                  <a:lnTo>
                    <a:pt x="10606" y="222781"/>
                  </a:lnTo>
                  <a:lnTo>
                    <a:pt x="8718" y="206706"/>
                  </a:lnTo>
                  <a:lnTo>
                    <a:pt x="6619" y="191133"/>
                  </a:lnTo>
                  <a:lnTo>
                    <a:pt x="4664" y="175982"/>
                  </a:lnTo>
                  <a:lnTo>
                    <a:pt x="3052" y="161158"/>
                  </a:lnTo>
                  <a:lnTo>
                    <a:pt x="1817" y="146574"/>
                  </a:lnTo>
                  <a:lnTo>
                    <a:pt x="913" y="132161"/>
                  </a:lnTo>
                  <a:lnTo>
                    <a:pt x="275" y="117873"/>
                  </a:lnTo>
                  <a:lnTo>
                    <a:pt x="0" y="103835"/>
                  </a:lnTo>
                  <a:lnTo>
                    <a:pt x="340" y="90329"/>
                  </a:lnTo>
                  <a:lnTo>
                    <a:pt x="1396" y="77470"/>
                  </a:lnTo>
                  <a:lnTo>
                    <a:pt x="3597" y="65378"/>
                  </a:lnTo>
                  <a:lnTo>
                    <a:pt x="7743" y="54250"/>
                  </a:lnTo>
                  <a:lnTo>
                    <a:pt x="14089" y="44102"/>
                  </a:lnTo>
                  <a:lnTo>
                    <a:pt x="22268" y="34965"/>
                  </a:lnTo>
                  <a:lnTo>
                    <a:pt x="31584" y="26966"/>
                  </a:lnTo>
                  <a:lnTo>
                    <a:pt x="41523" y="20069"/>
                  </a:lnTo>
                  <a:lnTo>
                    <a:pt x="52108" y="14266"/>
                  </a:lnTo>
                  <a:lnTo>
                    <a:pt x="63797" y="9658"/>
                  </a:lnTo>
                  <a:lnTo>
                    <a:pt x="76765" y="6187"/>
                  </a:lnTo>
                  <a:lnTo>
                    <a:pt x="90743" y="3668"/>
                  </a:lnTo>
                  <a:lnTo>
                    <a:pt x="105205" y="1885"/>
                  </a:lnTo>
                  <a:lnTo>
                    <a:pt x="119774" y="651"/>
                  </a:lnTo>
                  <a:lnTo>
                    <a:pt x="133873" y="0"/>
                  </a:lnTo>
                  <a:lnTo>
                    <a:pt x="148132" y="228"/>
                  </a:lnTo>
                  <a:lnTo>
                    <a:pt x="164915" y="2469"/>
                  </a:lnTo>
                  <a:lnTo>
                    <a:pt x="188381" y="85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94797" y="452725"/>
              <a:ext cx="94758" cy="31586"/>
            </a:xfrm>
            <a:custGeom>
              <a:avLst/>
              <a:gdLst/>
              <a:ahLst/>
              <a:cxnLst/>
              <a:rect l="0" t="0" r="0" b="0"/>
              <a:pathLst>
                <a:path w="94758" h="31586">
                  <a:moveTo>
                    <a:pt x="94757" y="0"/>
                  </a:moveTo>
                  <a:lnTo>
                    <a:pt x="85956" y="2934"/>
                  </a:lnTo>
                  <a:lnTo>
                    <a:pt x="77609" y="5716"/>
                  </a:lnTo>
                  <a:lnTo>
                    <a:pt x="68910" y="8615"/>
                  </a:lnTo>
                  <a:lnTo>
                    <a:pt x="59789" y="11656"/>
                  </a:lnTo>
                  <a:lnTo>
                    <a:pt x="50294" y="14821"/>
                  </a:lnTo>
                  <a:lnTo>
                    <a:pt x="40516" y="18080"/>
                  </a:lnTo>
                  <a:lnTo>
                    <a:pt x="30985" y="21257"/>
                  </a:lnTo>
                  <a:lnTo>
                    <a:pt x="21721" y="24345"/>
                  </a:lnTo>
                  <a:lnTo>
                    <a:pt x="11914" y="2761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05460" y="494553"/>
              <a:ext cx="120965" cy="148681"/>
            </a:xfrm>
            <a:custGeom>
              <a:avLst/>
              <a:gdLst/>
              <a:ahLst/>
              <a:cxnLst/>
              <a:rect l="0" t="0" r="0" b="0"/>
              <a:pathLst>
                <a:path w="120965" h="148681">
                  <a:moveTo>
                    <a:pt x="26208" y="84514"/>
                  </a:moveTo>
                  <a:lnTo>
                    <a:pt x="35009" y="81580"/>
                  </a:lnTo>
                  <a:lnTo>
                    <a:pt x="43356" y="78798"/>
                  </a:lnTo>
                  <a:lnTo>
                    <a:pt x="52046" y="75889"/>
                  </a:lnTo>
                  <a:lnTo>
                    <a:pt x="60821" y="72503"/>
                  </a:lnTo>
                  <a:lnTo>
                    <a:pt x="69019" y="68042"/>
                  </a:lnTo>
                  <a:lnTo>
                    <a:pt x="76296" y="62271"/>
                  </a:lnTo>
                  <a:lnTo>
                    <a:pt x="82313" y="55282"/>
                  </a:lnTo>
                  <a:lnTo>
                    <a:pt x="86597" y="47298"/>
                  </a:lnTo>
                  <a:lnTo>
                    <a:pt x="89056" y="38566"/>
                  </a:lnTo>
                  <a:lnTo>
                    <a:pt x="89587" y="29620"/>
                  </a:lnTo>
                  <a:lnTo>
                    <a:pt x="87906" y="21235"/>
                  </a:lnTo>
                  <a:lnTo>
                    <a:pt x="84073" y="13798"/>
                  </a:lnTo>
                  <a:lnTo>
                    <a:pt x="78417" y="7656"/>
                  </a:lnTo>
                  <a:lnTo>
                    <a:pt x="71342" y="3279"/>
                  </a:lnTo>
                  <a:lnTo>
                    <a:pt x="63222" y="750"/>
                  </a:lnTo>
                  <a:lnTo>
                    <a:pt x="54519" y="0"/>
                  </a:lnTo>
                  <a:lnTo>
                    <a:pt x="45766" y="1000"/>
                  </a:lnTo>
                  <a:lnTo>
                    <a:pt x="37258" y="3563"/>
                  </a:lnTo>
                  <a:lnTo>
                    <a:pt x="29243" y="7551"/>
                  </a:lnTo>
                  <a:lnTo>
                    <a:pt x="22005" y="12968"/>
                  </a:lnTo>
                  <a:lnTo>
                    <a:pt x="15623" y="19688"/>
                  </a:lnTo>
                  <a:lnTo>
                    <a:pt x="10167" y="27639"/>
                  </a:lnTo>
                  <a:lnTo>
                    <a:pt x="5791" y="36878"/>
                  </a:lnTo>
                  <a:lnTo>
                    <a:pt x="2485" y="47312"/>
                  </a:lnTo>
                  <a:lnTo>
                    <a:pt x="416" y="58572"/>
                  </a:lnTo>
                  <a:lnTo>
                    <a:pt x="0" y="70122"/>
                  </a:lnTo>
                  <a:lnTo>
                    <a:pt x="1314" y="81625"/>
                  </a:lnTo>
                  <a:lnTo>
                    <a:pt x="4145" y="92788"/>
                  </a:lnTo>
                  <a:lnTo>
                    <a:pt x="8179" y="103284"/>
                  </a:lnTo>
                  <a:lnTo>
                    <a:pt x="13121" y="113004"/>
                  </a:lnTo>
                  <a:lnTo>
                    <a:pt x="19048" y="121853"/>
                  </a:lnTo>
                  <a:lnTo>
                    <a:pt x="26381" y="129658"/>
                  </a:lnTo>
                  <a:lnTo>
                    <a:pt x="35236" y="136421"/>
                  </a:lnTo>
                  <a:lnTo>
                    <a:pt x="45284" y="141964"/>
                  </a:lnTo>
                  <a:lnTo>
                    <a:pt x="55945" y="145865"/>
                  </a:lnTo>
                  <a:lnTo>
                    <a:pt x="66810" y="148045"/>
                  </a:lnTo>
                  <a:lnTo>
                    <a:pt x="77426" y="148680"/>
                  </a:lnTo>
                  <a:lnTo>
                    <a:pt x="88354" y="147991"/>
                  </a:lnTo>
                  <a:lnTo>
                    <a:pt x="101666" y="144800"/>
                  </a:lnTo>
                  <a:lnTo>
                    <a:pt x="120964" y="137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536953" y="442196"/>
              <a:ext cx="207222" cy="148268"/>
            </a:xfrm>
            <a:custGeom>
              <a:avLst/>
              <a:gdLst/>
              <a:ahLst/>
              <a:cxnLst/>
              <a:rect l="0" t="0" r="0" b="0"/>
              <a:pathLst>
                <a:path w="207222" h="148268">
                  <a:moveTo>
                    <a:pt x="0" y="52643"/>
                  </a:moveTo>
                  <a:lnTo>
                    <a:pt x="5733" y="58645"/>
                  </a:lnTo>
                  <a:lnTo>
                    <a:pt x="10017" y="65489"/>
                  </a:lnTo>
                  <a:lnTo>
                    <a:pt x="13228" y="73877"/>
                  </a:lnTo>
                  <a:lnTo>
                    <a:pt x="15762" y="83504"/>
                  </a:lnTo>
                  <a:lnTo>
                    <a:pt x="18107" y="93819"/>
                  </a:lnTo>
                  <a:lnTo>
                    <a:pt x="20565" y="104417"/>
                  </a:lnTo>
                  <a:lnTo>
                    <a:pt x="23565" y="114770"/>
                  </a:lnTo>
                  <a:lnTo>
                    <a:pt x="27726" y="124173"/>
                  </a:lnTo>
                  <a:lnTo>
                    <a:pt x="33275" y="132330"/>
                  </a:lnTo>
                  <a:lnTo>
                    <a:pt x="40107" y="138972"/>
                  </a:lnTo>
                  <a:lnTo>
                    <a:pt x="47980" y="143692"/>
                  </a:lnTo>
                  <a:lnTo>
                    <a:pt x="56636" y="146450"/>
                  </a:lnTo>
                  <a:lnTo>
                    <a:pt x="65530" y="147185"/>
                  </a:lnTo>
                  <a:lnTo>
                    <a:pt x="73879" y="145643"/>
                  </a:lnTo>
                  <a:lnTo>
                    <a:pt x="81302" y="141903"/>
                  </a:lnTo>
                  <a:lnTo>
                    <a:pt x="87774" y="136310"/>
                  </a:lnTo>
                  <a:lnTo>
                    <a:pt x="93437" y="129277"/>
                  </a:lnTo>
                  <a:lnTo>
                    <a:pt x="98484" y="121227"/>
                  </a:lnTo>
                  <a:lnTo>
                    <a:pt x="103584" y="114087"/>
                  </a:lnTo>
                  <a:lnTo>
                    <a:pt x="108981" y="110824"/>
                  </a:lnTo>
                  <a:lnTo>
                    <a:pt x="114050" y="111956"/>
                  </a:lnTo>
                  <a:lnTo>
                    <a:pt x="119044" y="116401"/>
                  </a:lnTo>
                  <a:lnTo>
                    <a:pt x="124289" y="123017"/>
                  </a:lnTo>
                  <a:lnTo>
                    <a:pt x="130235" y="130522"/>
                  </a:lnTo>
                  <a:lnTo>
                    <a:pt x="137487" y="137484"/>
                  </a:lnTo>
                  <a:lnTo>
                    <a:pt x="146236" y="143184"/>
                  </a:lnTo>
                  <a:lnTo>
                    <a:pt x="156019" y="147027"/>
                  </a:lnTo>
                  <a:lnTo>
                    <a:pt x="165960" y="148267"/>
                  </a:lnTo>
                  <a:lnTo>
                    <a:pt x="175518" y="146763"/>
                  </a:lnTo>
                  <a:lnTo>
                    <a:pt x="184202" y="142689"/>
                  </a:lnTo>
                  <a:lnTo>
                    <a:pt x="191422" y="136234"/>
                  </a:lnTo>
                  <a:lnTo>
                    <a:pt x="197011" y="127752"/>
                  </a:lnTo>
                  <a:lnTo>
                    <a:pt x="201136" y="117672"/>
                  </a:lnTo>
                  <a:lnTo>
                    <a:pt x="204085" y="106400"/>
                  </a:lnTo>
                  <a:lnTo>
                    <a:pt x="206141" y="94274"/>
                  </a:lnTo>
                  <a:lnTo>
                    <a:pt x="207221" y="81711"/>
                  </a:lnTo>
                  <a:lnTo>
                    <a:pt x="206899" y="69205"/>
                  </a:lnTo>
                  <a:lnTo>
                    <a:pt x="205068" y="57026"/>
                  </a:lnTo>
                  <a:lnTo>
                    <a:pt x="202395" y="45492"/>
                  </a:lnTo>
                  <a:lnTo>
                    <a:pt x="199993" y="33831"/>
                  </a:lnTo>
                  <a:lnTo>
                    <a:pt x="198769" y="19905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18666" y="438863"/>
              <a:ext cx="107371" cy="130440"/>
            </a:xfrm>
            <a:custGeom>
              <a:avLst/>
              <a:gdLst/>
              <a:ahLst/>
              <a:cxnLst/>
              <a:rect l="0" t="0" r="0" b="0"/>
              <a:pathLst>
                <a:path w="107371" h="130440">
                  <a:moveTo>
                    <a:pt x="2556" y="55976"/>
                  </a:moveTo>
                  <a:lnTo>
                    <a:pt x="11425" y="58843"/>
                  </a:lnTo>
                  <a:lnTo>
                    <a:pt x="20412" y="60985"/>
                  </a:lnTo>
                  <a:lnTo>
                    <a:pt x="30402" y="62583"/>
                  </a:lnTo>
                  <a:lnTo>
                    <a:pt x="41210" y="63591"/>
                  </a:lnTo>
                  <a:lnTo>
                    <a:pt x="52373" y="63791"/>
                  </a:lnTo>
                  <a:lnTo>
                    <a:pt x="63569" y="63126"/>
                  </a:lnTo>
                  <a:lnTo>
                    <a:pt x="74336" y="61369"/>
                  </a:lnTo>
                  <a:lnTo>
                    <a:pt x="84024" y="58060"/>
                  </a:lnTo>
                  <a:lnTo>
                    <a:pt x="92374" y="53091"/>
                  </a:lnTo>
                  <a:lnTo>
                    <a:pt x="99147" y="46653"/>
                  </a:lnTo>
                  <a:lnTo>
                    <a:pt x="103955" y="39043"/>
                  </a:lnTo>
                  <a:lnTo>
                    <a:pt x="106768" y="30570"/>
                  </a:lnTo>
                  <a:lnTo>
                    <a:pt x="107370" y="21969"/>
                  </a:lnTo>
                  <a:lnTo>
                    <a:pt x="105205" y="14347"/>
                  </a:lnTo>
                  <a:lnTo>
                    <a:pt x="100231" y="8236"/>
                  </a:lnTo>
                  <a:lnTo>
                    <a:pt x="92824" y="3798"/>
                  </a:lnTo>
                  <a:lnTo>
                    <a:pt x="83502" y="1104"/>
                  </a:lnTo>
                  <a:lnTo>
                    <a:pt x="72760" y="0"/>
                  </a:lnTo>
                  <a:lnTo>
                    <a:pt x="61161" y="358"/>
                  </a:lnTo>
                  <a:lnTo>
                    <a:pt x="49318" y="2178"/>
                  </a:lnTo>
                  <a:lnTo>
                    <a:pt x="37596" y="5329"/>
                  </a:lnTo>
                  <a:lnTo>
                    <a:pt x="26609" y="9900"/>
                  </a:lnTo>
                  <a:lnTo>
                    <a:pt x="17289" y="16248"/>
                  </a:lnTo>
                  <a:lnTo>
                    <a:pt x="9991" y="24409"/>
                  </a:lnTo>
                  <a:lnTo>
                    <a:pt x="4734" y="34144"/>
                  </a:lnTo>
                  <a:lnTo>
                    <a:pt x="1482" y="45120"/>
                  </a:lnTo>
                  <a:lnTo>
                    <a:pt x="0" y="57012"/>
                  </a:lnTo>
                  <a:lnTo>
                    <a:pt x="102" y="69232"/>
                  </a:lnTo>
                  <a:lnTo>
                    <a:pt x="1749" y="80969"/>
                  </a:lnTo>
                  <a:lnTo>
                    <a:pt x="4781" y="91814"/>
                  </a:lnTo>
                  <a:lnTo>
                    <a:pt x="9101" y="101568"/>
                  </a:lnTo>
                  <a:lnTo>
                    <a:pt x="14749" y="110056"/>
                  </a:lnTo>
                  <a:lnTo>
                    <a:pt x="21623" y="117312"/>
                  </a:lnTo>
                  <a:lnTo>
                    <a:pt x="29509" y="123203"/>
                  </a:lnTo>
                  <a:lnTo>
                    <a:pt x="38173" y="127345"/>
                  </a:lnTo>
                  <a:lnTo>
                    <a:pt x="47398" y="129691"/>
                  </a:lnTo>
                  <a:lnTo>
                    <a:pt x="56757" y="130439"/>
                  </a:lnTo>
                  <a:lnTo>
                    <a:pt x="66631" y="129838"/>
                  </a:lnTo>
                  <a:lnTo>
                    <a:pt x="79002" y="126720"/>
                  </a:lnTo>
                  <a:lnTo>
                    <a:pt x="97313" y="1191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958093" y="442196"/>
              <a:ext cx="126343" cy="151388"/>
            </a:xfrm>
            <a:custGeom>
              <a:avLst/>
              <a:gdLst/>
              <a:ahLst/>
              <a:cxnLst/>
              <a:rect l="0" t="0" r="0" b="0"/>
              <a:pathLst>
                <a:path w="126343" h="151388">
                  <a:moveTo>
                    <a:pt x="0" y="63171"/>
                  </a:moveTo>
                  <a:lnTo>
                    <a:pt x="2933" y="71973"/>
                  </a:lnTo>
                  <a:lnTo>
                    <a:pt x="5716" y="80319"/>
                  </a:lnTo>
                  <a:lnTo>
                    <a:pt x="8615" y="89018"/>
                  </a:lnTo>
                  <a:lnTo>
                    <a:pt x="11656" y="98139"/>
                  </a:lnTo>
                  <a:lnTo>
                    <a:pt x="14821" y="107634"/>
                  </a:lnTo>
                  <a:lnTo>
                    <a:pt x="18089" y="117421"/>
                  </a:lnTo>
                  <a:lnTo>
                    <a:pt x="21600" y="127263"/>
                  </a:lnTo>
                  <a:lnTo>
                    <a:pt x="25640" y="136788"/>
                  </a:lnTo>
                  <a:lnTo>
                    <a:pt x="30273" y="145743"/>
                  </a:lnTo>
                  <a:lnTo>
                    <a:pt x="33764" y="151387"/>
                  </a:lnTo>
                  <a:lnTo>
                    <a:pt x="34245" y="151016"/>
                  </a:lnTo>
                  <a:lnTo>
                    <a:pt x="32790" y="146695"/>
                  </a:lnTo>
                  <a:lnTo>
                    <a:pt x="30343" y="140080"/>
                  </a:lnTo>
                  <a:lnTo>
                    <a:pt x="27392" y="132069"/>
                  </a:lnTo>
                  <a:lnTo>
                    <a:pt x="24185" y="123173"/>
                  </a:lnTo>
                  <a:lnTo>
                    <a:pt x="21012" y="113544"/>
                  </a:lnTo>
                  <a:lnTo>
                    <a:pt x="18242" y="103074"/>
                  </a:lnTo>
                  <a:lnTo>
                    <a:pt x="16047" y="91767"/>
                  </a:lnTo>
                  <a:lnTo>
                    <a:pt x="14739" y="80068"/>
                  </a:lnTo>
                  <a:lnTo>
                    <a:pt x="14841" y="68744"/>
                  </a:lnTo>
                  <a:lnTo>
                    <a:pt x="16510" y="58206"/>
                  </a:lnTo>
                  <a:lnTo>
                    <a:pt x="19749" y="48674"/>
                  </a:lnTo>
                  <a:lnTo>
                    <a:pt x="24590" y="40342"/>
                  </a:lnTo>
                  <a:lnTo>
                    <a:pt x="30887" y="33185"/>
                  </a:lnTo>
                  <a:lnTo>
                    <a:pt x="38538" y="27022"/>
                  </a:lnTo>
                  <a:lnTo>
                    <a:pt x="47567" y="21633"/>
                  </a:lnTo>
                  <a:lnTo>
                    <a:pt x="57852" y="16820"/>
                  </a:lnTo>
                  <a:lnTo>
                    <a:pt x="68942" y="12570"/>
                  </a:lnTo>
                  <a:lnTo>
                    <a:pt x="81441" y="8633"/>
                  </a:lnTo>
                  <a:lnTo>
                    <a:pt x="98679" y="4660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31978" y="493682"/>
              <a:ext cx="163069" cy="115029"/>
            </a:xfrm>
            <a:custGeom>
              <a:avLst/>
              <a:gdLst/>
              <a:ahLst/>
              <a:cxnLst/>
              <a:rect l="0" t="0" r="0" b="0"/>
              <a:pathLst>
                <a:path w="163069" h="115029">
                  <a:moveTo>
                    <a:pt x="99897" y="32742"/>
                  </a:moveTo>
                  <a:lnTo>
                    <a:pt x="96829" y="24075"/>
                  </a:lnTo>
                  <a:lnTo>
                    <a:pt x="92767" y="17009"/>
                  </a:lnTo>
                  <a:lnTo>
                    <a:pt x="87274" y="10912"/>
                  </a:lnTo>
                  <a:lnTo>
                    <a:pt x="80514" y="5857"/>
                  </a:lnTo>
                  <a:lnTo>
                    <a:pt x="72716" y="2291"/>
                  </a:lnTo>
                  <a:lnTo>
                    <a:pt x="64124" y="343"/>
                  </a:lnTo>
                  <a:lnTo>
                    <a:pt x="55111" y="0"/>
                  </a:lnTo>
                  <a:lnTo>
                    <a:pt x="46154" y="1282"/>
                  </a:lnTo>
                  <a:lnTo>
                    <a:pt x="37513" y="4036"/>
                  </a:lnTo>
                  <a:lnTo>
                    <a:pt x="29408" y="8155"/>
                  </a:lnTo>
                  <a:lnTo>
                    <a:pt x="22112" y="13660"/>
                  </a:lnTo>
                  <a:lnTo>
                    <a:pt x="15690" y="20439"/>
                  </a:lnTo>
                  <a:lnTo>
                    <a:pt x="10208" y="28430"/>
                  </a:lnTo>
                  <a:lnTo>
                    <a:pt x="5816" y="37695"/>
                  </a:lnTo>
                  <a:lnTo>
                    <a:pt x="2498" y="48142"/>
                  </a:lnTo>
                  <a:lnTo>
                    <a:pt x="421" y="59242"/>
                  </a:lnTo>
                  <a:lnTo>
                    <a:pt x="0" y="70151"/>
                  </a:lnTo>
                  <a:lnTo>
                    <a:pt x="1315" y="80406"/>
                  </a:lnTo>
                  <a:lnTo>
                    <a:pt x="4316" y="89747"/>
                  </a:lnTo>
                  <a:lnTo>
                    <a:pt x="8997" y="97949"/>
                  </a:lnTo>
                  <a:lnTo>
                    <a:pt x="15178" y="105006"/>
                  </a:lnTo>
                  <a:lnTo>
                    <a:pt x="22411" y="110591"/>
                  </a:lnTo>
                  <a:lnTo>
                    <a:pt x="30096" y="113997"/>
                  </a:lnTo>
                  <a:lnTo>
                    <a:pt x="37851" y="115028"/>
                  </a:lnTo>
                  <a:lnTo>
                    <a:pt x="45513" y="113943"/>
                  </a:lnTo>
                  <a:lnTo>
                    <a:pt x="53038" y="111164"/>
                  </a:lnTo>
                  <a:lnTo>
                    <a:pt x="60427" y="107104"/>
                  </a:lnTo>
                  <a:lnTo>
                    <a:pt x="67542" y="101788"/>
                  </a:lnTo>
                  <a:lnTo>
                    <a:pt x="74101" y="94872"/>
                  </a:lnTo>
                  <a:lnTo>
                    <a:pt x="79992" y="86296"/>
                  </a:lnTo>
                  <a:lnTo>
                    <a:pt x="85102" y="76268"/>
                  </a:lnTo>
                  <a:lnTo>
                    <a:pt x="89237" y="65088"/>
                  </a:lnTo>
                  <a:lnTo>
                    <a:pt x="92397" y="53143"/>
                  </a:lnTo>
                  <a:lnTo>
                    <a:pt x="95051" y="44046"/>
                  </a:lnTo>
                  <a:lnTo>
                    <a:pt x="97671" y="41823"/>
                  </a:lnTo>
                  <a:lnTo>
                    <a:pt x="100212" y="44715"/>
                  </a:lnTo>
                  <a:lnTo>
                    <a:pt x="102960" y="50513"/>
                  </a:lnTo>
                  <a:lnTo>
                    <a:pt x="106331" y="57637"/>
                  </a:lnTo>
                  <a:lnTo>
                    <a:pt x="110486" y="65208"/>
                  </a:lnTo>
                  <a:lnTo>
                    <a:pt x="115648" y="72533"/>
                  </a:lnTo>
                  <a:lnTo>
                    <a:pt x="123032" y="79594"/>
                  </a:lnTo>
                  <a:lnTo>
                    <a:pt x="136640" y="86996"/>
                  </a:lnTo>
                  <a:lnTo>
                    <a:pt x="163068" y="959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05575" y="455988"/>
              <a:ext cx="126606" cy="133608"/>
            </a:xfrm>
            <a:custGeom>
              <a:avLst/>
              <a:gdLst/>
              <a:ahLst/>
              <a:cxnLst/>
              <a:rect l="0" t="0" r="0" b="0"/>
              <a:pathLst>
                <a:path w="126606" h="133608">
                  <a:moveTo>
                    <a:pt x="0" y="17794"/>
                  </a:moveTo>
                  <a:lnTo>
                    <a:pt x="2933" y="32329"/>
                  </a:lnTo>
                  <a:lnTo>
                    <a:pt x="5716" y="44960"/>
                  </a:lnTo>
                  <a:lnTo>
                    <a:pt x="8615" y="56864"/>
                  </a:lnTo>
                  <a:lnTo>
                    <a:pt x="11655" y="68346"/>
                  </a:lnTo>
                  <a:lnTo>
                    <a:pt x="14821" y="79538"/>
                  </a:lnTo>
                  <a:lnTo>
                    <a:pt x="18085" y="90525"/>
                  </a:lnTo>
                  <a:lnTo>
                    <a:pt x="21423" y="101368"/>
                  </a:lnTo>
                  <a:lnTo>
                    <a:pt x="24814" y="112110"/>
                  </a:lnTo>
                  <a:lnTo>
                    <a:pt x="28218" y="122710"/>
                  </a:lnTo>
                  <a:lnTo>
                    <a:pt x="30758" y="130609"/>
                  </a:lnTo>
                  <a:lnTo>
                    <a:pt x="31387" y="132704"/>
                  </a:lnTo>
                  <a:lnTo>
                    <a:pt x="30500" y="130174"/>
                  </a:lnTo>
                  <a:lnTo>
                    <a:pt x="28638" y="124663"/>
                  </a:lnTo>
                  <a:lnTo>
                    <a:pt x="26169" y="117302"/>
                  </a:lnTo>
                  <a:lnTo>
                    <a:pt x="23330" y="108787"/>
                  </a:lnTo>
                  <a:lnTo>
                    <a:pt x="20421" y="99385"/>
                  </a:lnTo>
                  <a:lnTo>
                    <a:pt x="17838" y="89051"/>
                  </a:lnTo>
                  <a:lnTo>
                    <a:pt x="15768" y="77824"/>
                  </a:lnTo>
                  <a:lnTo>
                    <a:pt x="14377" y="66004"/>
                  </a:lnTo>
                  <a:lnTo>
                    <a:pt x="13891" y="54065"/>
                  </a:lnTo>
                  <a:lnTo>
                    <a:pt x="14352" y="42300"/>
                  </a:lnTo>
                  <a:lnTo>
                    <a:pt x="15966" y="31128"/>
                  </a:lnTo>
                  <a:lnTo>
                    <a:pt x="19177" y="21158"/>
                  </a:lnTo>
                  <a:lnTo>
                    <a:pt x="24075" y="12617"/>
                  </a:lnTo>
                  <a:lnTo>
                    <a:pt x="30295" y="5884"/>
                  </a:lnTo>
                  <a:lnTo>
                    <a:pt x="37226" y="1634"/>
                  </a:lnTo>
                  <a:lnTo>
                    <a:pt x="44439" y="0"/>
                  </a:lnTo>
                  <a:lnTo>
                    <a:pt x="51719" y="664"/>
                  </a:lnTo>
                  <a:lnTo>
                    <a:pt x="58980" y="3152"/>
                  </a:lnTo>
                  <a:lnTo>
                    <a:pt x="66194" y="7014"/>
                  </a:lnTo>
                  <a:lnTo>
                    <a:pt x="73359" y="12196"/>
                  </a:lnTo>
                  <a:lnTo>
                    <a:pt x="80483" y="19021"/>
                  </a:lnTo>
                  <a:lnTo>
                    <a:pt x="87577" y="27530"/>
                  </a:lnTo>
                  <a:lnTo>
                    <a:pt x="94647" y="37345"/>
                  </a:lnTo>
                  <a:lnTo>
                    <a:pt x="101702" y="47849"/>
                  </a:lnTo>
                  <a:lnTo>
                    <a:pt x="108731" y="58618"/>
                  </a:lnTo>
                  <a:lnTo>
                    <a:pt x="115248" y="69442"/>
                  </a:lnTo>
                  <a:lnTo>
                    <a:pt x="120333" y="80235"/>
                  </a:lnTo>
                  <a:lnTo>
                    <a:pt x="123604" y="90960"/>
                  </a:lnTo>
                  <a:lnTo>
                    <a:pt x="125323" y="101164"/>
                  </a:lnTo>
                  <a:lnTo>
                    <a:pt x="126296" y="110969"/>
                  </a:lnTo>
                  <a:lnTo>
                    <a:pt x="126605" y="121236"/>
                  </a:lnTo>
                  <a:lnTo>
                    <a:pt x="126342" y="1336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73040" y="308464"/>
              <a:ext cx="116805" cy="297310"/>
            </a:xfrm>
            <a:custGeom>
              <a:avLst/>
              <a:gdLst/>
              <a:ahLst/>
              <a:cxnLst/>
              <a:rect l="0" t="0" r="0" b="0"/>
              <a:pathLst>
                <a:path w="116805" h="297310">
                  <a:moveTo>
                    <a:pt x="64162" y="228489"/>
                  </a:moveTo>
                  <a:lnTo>
                    <a:pt x="63894" y="217022"/>
                  </a:lnTo>
                  <a:lnTo>
                    <a:pt x="61333" y="208454"/>
                  </a:lnTo>
                  <a:lnTo>
                    <a:pt x="56156" y="202051"/>
                  </a:lnTo>
                  <a:lnTo>
                    <a:pt x="49063" y="197674"/>
                  </a:lnTo>
                  <a:lnTo>
                    <a:pt x="41093" y="195577"/>
                  </a:lnTo>
                  <a:lnTo>
                    <a:pt x="32939" y="195698"/>
                  </a:lnTo>
                  <a:lnTo>
                    <a:pt x="25067" y="197864"/>
                  </a:lnTo>
                  <a:lnTo>
                    <a:pt x="17881" y="201969"/>
                  </a:lnTo>
                  <a:lnTo>
                    <a:pt x="11513" y="207761"/>
                  </a:lnTo>
                  <a:lnTo>
                    <a:pt x="6225" y="214899"/>
                  </a:lnTo>
                  <a:lnTo>
                    <a:pt x="2490" y="223052"/>
                  </a:lnTo>
                  <a:lnTo>
                    <a:pt x="424" y="231939"/>
                  </a:lnTo>
                  <a:lnTo>
                    <a:pt x="0" y="241345"/>
                  </a:lnTo>
                  <a:lnTo>
                    <a:pt x="1227" y="251111"/>
                  </a:lnTo>
                  <a:lnTo>
                    <a:pt x="3945" y="261115"/>
                  </a:lnTo>
                  <a:lnTo>
                    <a:pt x="8039" y="270952"/>
                  </a:lnTo>
                  <a:lnTo>
                    <a:pt x="13527" y="279951"/>
                  </a:lnTo>
                  <a:lnTo>
                    <a:pt x="20286" y="287798"/>
                  </a:lnTo>
                  <a:lnTo>
                    <a:pt x="27924" y="293880"/>
                  </a:lnTo>
                  <a:lnTo>
                    <a:pt x="35888" y="297152"/>
                  </a:lnTo>
                  <a:lnTo>
                    <a:pt x="43830" y="297309"/>
                  </a:lnTo>
                  <a:lnTo>
                    <a:pt x="51448" y="294668"/>
                  </a:lnTo>
                  <a:lnTo>
                    <a:pt x="58412" y="289780"/>
                  </a:lnTo>
                  <a:lnTo>
                    <a:pt x="64607" y="283198"/>
                  </a:lnTo>
                  <a:lnTo>
                    <a:pt x="69936" y="275225"/>
                  </a:lnTo>
                  <a:lnTo>
                    <a:pt x="74225" y="265913"/>
                  </a:lnTo>
                  <a:lnTo>
                    <a:pt x="77482" y="255393"/>
                  </a:lnTo>
                  <a:lnTo>
                    <a:pt x="79859" y="243721"/>
                  </a:lnTo>
                  <a:lnTo>
                    <a:pt x="81545" y="230823"/>
                  </a:lnTo>
                  <a:lnTo>
                    <a:pt x="82720" y="216772"/>
                  </a:lnTo>
                  <a:lnTo>
                    <a:pt x="83529" y="201759"/>
                  </a:lnTo>
                  <a:lnTo>
                    <a:pt x="84080" y="186003"/>
                  </a:lnTo>
                  <a:lnTo>
                    <a:pt x="84449" y="169700"/>
                  </a:lnTo>
                  <a:lnTo>
                    <a:pt x="84528" y="153007"/>
                  </a:lnTo>
                  <a:lnTo>
                    <a:pt x="84050" y="136042"/>
                  </a:lnTo>
                  <a:lnTo>
                    <a:pt x="82910" y="118893"/>
                  </a:lnTo>
                  <a:lnTo>
                    <a:pt x="81161" y="101784"/>
                  </a:lnTo>
                  <a:lnTo>
                    <a:pt x="78915" y="85064"/>
                  </a:lnTo>
                  <a:lnTo>
                    <a:pt x="76293" y="68889"/>
                  </a:lnTo>
                  <a:lnTo>
                    <a:pt x="73398" y="53247"/>
                  </a:lnTo>
                  <a:lnTo>
                    <a:pt x="70308" y="38050"/>
                  </a:lnTo>
                  <a:lnTo>
                    <a:pt x="67071" y="23237"/>
                  </a:lnTo>
                  <a:lnTo>
                    <a:pt x="63265" y="10232"/>
                  </a:lnTo>
                  <a:lnTo>
                    <a:pt x="58815" y="2044"/>
                  </a:lnTo>
                  <a:lnTo>
                    <a:pt x="54880" y="0"/>
                  </a:lnTo>
                  <a:lnTo>
                    <a:pt x="52217" y="3415"/>
                  </a:lnTo>
                  <a:lnTo>
                    <a:pt x="50977" y="11048"/>
                  </a:lnTo>
                  <a:lnTo>
                    <a:pt x="50831" y="21750"/>
                  </a:lnTo>
                  <a:lnTo>
                    <a:pt x="51212" y="34620"/>
                  </a:lnTo>
                  <a:lnTo>
                    <a:pt x="51741" y="48989"/>
                  </a:lnTo>
                  <a:lnTo>
                    <a:pt x="52405" y="64221"/>
                  </a:lnTo>
                  <a:lnTo>
                    <a:pt x="53452" y="79678"/>
                  </a:lnTo>
                  <a:lnTo>
                    <a:pt x="55011" y="95004"/>
                  </a:lnTo>
                  <a:lnTo>
                    <a:pt x="57227" y="110077"/>
                  </a:lnTo>
                  <a:lnTo>
                    <a:pt x="60326" y="124894"/>
                  </a:lnTo>
                  <a:lnTo>
                    <a:pt x="64338" y="139491"/>
                  </a:lnTo>
                  <a:lnTo>
                    <a:pt x="68983" y="153754"/>
                  </a:lnTo>
                  <a:lnTo>
                    <a:pt x="73785" y="167419"/>
                  </a:lnTo>
                  <a:lnTo>
                    <a:pt x="78461" y="180388"/>
                  </a:lnTo>
                  <a:lnTo>
                    <a:pt x="83072" y="192557"/>
                  </a:lnTo>
                  <a:lnTo>
                    <a:pt x="87928" y="203737"/>
                  </a:lnTo>
                  <a:lnTo>
                    <a:pt x="93186" y="213915"/>
                  </a:lnTo>
                  <a:lnTo>
                    <a:pt x="98552" y="222932"/>
                  </a:lnTo>
                  <a:lnTo>
                    <a:pt x="103889" y="231281"/>
                  </a:lnTo>
                  <a:lnTo>
                    <a:pt x="109668" y="239696"/>
                  </a:lnTo>
                  <a:lnTo>
                    <a:pt x="116804" y="2495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17342" y="227608"/>
              <a:ext cx="141001" cy="361988"/>
            </a:xfrm>
            <a:custGeom>
              <a:avLst/>
              <a:gdLst/>
              <a:ahLst/>
              <a:cxnLst/>
              <a:rect l="0" t="0" r="0" b="0"/>
              <a:pathLst>
                <a:path w="141001" h="361988">
                  <a:moveTo>
                    <a:pt x="56772" y="361987"/>
                  </a:moveTo>
                  <a:lnTo>
                    <a:pt x="53838" y="353052"/>
                  </a:lnTo>
                  <a:lnTo>
                    <a:pt x="51056" y="343425"/>
                  </a:lnTo>
                  <a:lnTo>
                    <a:pt x="48156" y="332138"/>
                  </a:lnTo>
                  <a:lnTo>
                    <a:pt x="45116" y="319470"/>
                  </a:lnTo>
                  <a:lnTo>
                    <a:pt x="41951" y="305991"/>
                  </a:lnTo>
                  <a:lnTo>
                    <a:pt x="38687" y="292114"/>
                  </a:lnTo>
                  <a:lnTo>
                    <a:pt x="35349" y="277906"/>
                  </a:lnTo>
                  <a:lnTo>
                    <a:pt x="31957" y="263166"/>
                  </a:lnTo>
                  <a:lnTo>
                    <a:pt x="28529" y="247811"/>
                  </a:lnTo>
                  <a:lnTo>
                    <a:pt x="25074" y="231892"/>
                  </a:lnTo>
                  <a:lnTo>
                    <a:pt x="21601" y="215514"/>
                  </a:lnTo>
                  <a:lnTo>
                    <a:pt x="18121" y="198792"/>
                  </a:lnTo>
                  <a:lnTo>
                    <a:pt x="14801" y="181985"/>
                  </a:lnTo>
                  <a:lnTo>
                    <a:pt x="11951" y="165474"/>
                  </a:lnTo>
                  <a:lnTo>
                    <a:pt x="9698" y="149444"/>
                  </a:lnTo>
                  <a:lnTo>
                    <a:pt x="7846" y="133901"/>
                  </a:lnTo>
                  <a:lnTo>
                    <a:pt x="5988" y="118770"/>
                  </a:lnTo>
                  <a:lnTo>
                    <a:pt x="3893" y="103964"/>
                  </a:lnTo>
                  <a:lnTo>
                    <a:pt x="1823" y="89562"/>
                  </a:lnTo>
                  <a:lnTo>
                    <a:pt x="419" y="75803"/>
                  </a:lnTo>
                  <a:lnTo>
                    <a:pt x="0" y="62772"/>
                  </a:lnTo>
                  <a:lnTo>
                    <a:pt x="719" y="50562"/>
                  </a:lnTo>
                  <a:lnTo>
                    <a:pt x="2731" y="39354"/>
                  </a:lnTo>
                  <a:lnTo>
                    <a:pt x="5992" y="29158"/>
                  </a:lnTo>
                  <a:lnTo>
                    <a:pt x="10793" y="20157"/>
                  </a:lnTo>
                  <a:lnTo>
                    <a:pt x="17822" y="12782"/>
                  </a:lnTo>
                  <a:lnTo>
                    <a:pt x="27246" y="7122"/>
                  </a:lnTo>
                  <a:lnTo>
                    <a:pt x="38472" y="3134"/>
                  </a:lnTo>
                  <a:lnTo>
                    <a:pt x="50455" y="816"/>
                  </a:lnTo>
                  <a:lnTo>
                    <a:pt x="62504" y="0"/>
                  </a:lnTo>
                  <a:lnTo>
                    <a:pt x="74167" y="569"/>
                  </a:lnTo>
                  <a:lnTo>
                    <a:pt x="85065" y="2537"/>
                  </a:lnTo>
                  <a:lnTo>
                    <a:pt x="95087" y="5780"/>
                  </a:lnTo>
                  <a:lnTo>
                    <a:pt x="104212" y="9951"/>
                  </a:lnTo>
                  <a:lnTo>
                    <a:pt x="113396" y="15084"/>
                  </a:lnTo>
                  <a:lnTo>
                    <a:pt x="124564" y="22744"/>
                  </a:lnTo>
                  <a:lnTo>
                    <a:pt x="141000" y="356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989886" y="452725"/>
              <a:ext cx="115814" cy="7816"/>
            </a:xfrm>
            <a:custGeom>
              <a:avLst/>
              <a:gdLst/>
              <a:ahLst/>
              <a:cxnLst/>
              <a:rect l="0" t="0" r="0" b="0"/>
              <a:pathLst>
                <a:path w="115814" h="7816">
                  <a:moveTo>
                    <a:pt x="115813" y="0"/>
                  </a:moveTo>
                  <a:lnTo>
                    <a:pt x="106878" y="2867"/>
                  </a:lnTo>
                  <a:lnTo>
                    <a:pt x="97251" y="5009"/>
                  </a:lnTo>
                  <a:lnTo>
                    <a:pt x="85968" y="6607"/>
                  </a:lnTo>
                  <a:lnTo>
                    <a:pt x="73473" y="7615"/>
                  </a:lnTo>
                  <a:lnTo>
                    <a:pt x="60642" y="7815"/>
                  </a:lnTo>
                  <a:lnTo>
                    <a:pt x="48037" y="7164"/>
                  </a:lnTo>
                  <a:lnTo>
                    <a:pt x="36305" y="5918"/>
                  </a:lnTo>
                  <a:lnTo>
                    <a:pt x="25179" y="4421"/>
                  </a:lnTo>
                  <a:lnTo>
                    <a:pt x="13691" y="254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063585" y="427802"/>
              <a:ext cx="189514" cy="131585"/>
            </a:xfrm>
            <a:custGeom>
              <a:avLst/>
              <a:gdLst/>
              <a:ahLst/>
              <a:cxnLst/>
              <a:rect l="0" t="0" r="0" b="0"/>
              <a:pathLst>
                <a:path w="189514" h="131585">
                  <a:moveTo>
                    <a:pt x="0" y="67037"/>
                  </a:moveTo>
                  <a:lnTo>
                    <a:pt x="14602" y="67037"/>
                  </a:lnTo>
                  <a:lnTo>
                    <a:pt x="27873" y="67037"/>
                  </a:lnTo>
                  <a:lnTo>
                    <a:pt x="41070" y="67032"/>
                  </a:lnTo>
                  <a:lnTo>
                    <a:pt x="54239" y="66860"/>
                  </a:lnTo>
                  <a:lnTo>
                    <a:pt x="67099" y="66211"/>
                  </a:lnTo>
                  <a:lnTo>
                    <a:pt x="79490" y="64949"/>
                  </a:lnTo>
                  <a:lnTo>
                    <a:pt x="91085" y="62778"/>
                  </a:lnTo>
                  <a:lnTo>
                    <a:pt x="101341" y="59184"/>
                  </a:lnTo>
                  <a:lnTo>
                    <a:pt x="110078" y="54017"/>
                  </a:lnTo>
                  <a:lnTo>
                    <a:pt x="117113" y="47275"/>
                  </a:lnTo>
                  <a:lnTo>
                    <a:pt x="122097" y="38929"/>
                  </a:lnTo>
                  <a:lnTo>
                    <a:pt x="125029" y="29153"/>
                  </a:lnTo>
                  <a:lnTo>
                    <a:pt x="125710" y="19032"/>
                  </a:lnTo>
                  <a:lnTo>
                    <a:pt x="123599" y="10384"/>
                  </a:lnTo>
                  <a:lnTo>
                    <a:pt x="118669" y="4110"/>
                  </a:lnTo>
                  <a:lnTo>
                    <a:pt x="111632" y="565"/>
                  </a:lnTo>
                  <a:lnTo>
                    <a:pt x="103623" y="0"/>
                  </a:lnTo>
                  <a:lnTo>
                    <a:pt x="95402" y="2227"/>
                  </a:lnTo>
                  <a:lnTo>
                    <a:pt x="87634" y="7093"/>
                  </a:lnTo>
                  <a:lnTo>
                    <a:pt x="81037" y="14680"/>
                  </a:lnTo>
                  <a:lnTo>
                    <a:pt x="75878" y="24764"/>
                  </a:lnTo>
                  <a:lnTo>
                    <a:pt x="72384" y="36580"/>
                  </a:lnTo>
                  <a:lnTo>
                    <a:pt x="70922" y="49031"/>
                  </a:lnTo>
                  <a:lnTo>
                    <a:pt x="71491" y="61431"/>
                  </a:lnTo>
                  <a:lnTo>
                    <a:pt x="73802" y="73346"/>
                  </a:lnTo>
                  <a:lnTo>
                    <a:pt x="77477" y="84421"/>
                  </a:lnTo>
                  <a:lnTo>
                    <a:pt x="82171" y="94565"/>
                  </a:lnTo>
                  <a:lnTo>
                    <a:pt x="87759" y="103716"/>
                  </a:lnTo>
                  <a:lnTo>
                    <a:pt x="94332" y="111733"/>
                  </a:lnTo>
                  <a:lnTo>
                    <a:pt x="101868" y="118640"/>
                  </a:lnTo>
                  <a:lnTo>
                    <a:pt x="110385" y="124282"/>
                  </a:lnTo>
                  <a:lnTo>
                    <a:pt x="120012" y="128251"/>
                  </a:lnTo>
                  <a:lnTo>
                    <a:pt x="130701" y="130480"/>
                  </a:lnTo>
                  <a:lnTo>
                    <a:pt x="141867" y="131348"/>
                  </a:lnTo>
                  <a:lnTo>
                    <a:pt x="153682" y="131584"/>
                  </a:lnTo>
                  <a:lnTo>
                    <a:pt x="168300" y="131210"/>
                  </a:lnTo>
                  <a:lnTo>
                    <a:pt x="189513" y="1302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269547" y="426686"/>
              <a:ext cx="383635" cy="133451"/>
            </a:xfrm>
            <a:custGeom>
              <a:avLst/>
              <a:gdLst/>
              <a:ahLst/>
              <a:cxnLst/>
              <a:rect l="0" t="0" r="0" b="0"/>
              <a:pathLst>
                <a:path w="383635" h="133451">
                  <a:moveTo>
                    <a:pt x="4608" y="4982"/>
                  </a:moveTo>
                  <a:lnTo>
                    <a:pt x="1808" y="13783"/>
                  </a:lnTo>
                  <a:lnTo>
                    <a:pt x="306" y="22130"/>
                  </a:lnTo>
                  <a:lnTo>
                    <a:pt x="0" y="30833"/>
                  </a:lnTo>
                  <a:lnTo>
                    <a:pt x="679" y="40127"/>
                  </a:lnTo>
                  <a:lnTo>
                    <a:pt x="2147" y="50270"/>
                  </a:lnTo>
                  <a:lnTo>
                    <a:pt x="4220" y="61306"/>
                  </a:lnTo>
                  <a:lnTo>
                    <a:pt x="6903" y="72800"/>
                  </a:lnTo>
                  <a:lnTo>
                    <a:pt x="10374" y="83974"/>
                  </a:lnTo>
                  <a:lnTo>
                    <a:pt x="14669" y="94392"/>
                  </a:lnTo>
                  <a:lnTo>
                    <a:pt x="19688" y="103332"/>
                  </a:lnTo>
                  <a:lnTo>
                    <a:pt x="25280" y="109668"/>
                  </a:lnTo>
                  <a:lnTo>
                    <a:pt x="31302" y="113026"/>
                  </a:lnTo>
                  <a:lnTo>
                    <a:pt x="37634" y="113516"/>
                  </a:lnTo>
                  <a:lnTo>
                    <a:pt x="44184" y="111352"/>
                  </a:lnTo>
                  <a:lnTo>
                    <a:pt x="50880" y="106938"/>
                  </a:lnTo>
                  <a:lnTo>
                    <a:pt x="57511" y="100759"/>
                  </a:lnTo>
                  <a:lnTo>
                    <a:pt x="63737" y="93266"/>
                  </a:lnTo>
                  <a:lnTo>
                    <a:pt x="69433" y="84863"/>
                  </a:lnTo>
                  <a:lnTo>
                    <a:pt x="75570" y="77021"/>
                  </a:lnTo>
                  <a:lnTo>
                    <a:pt x="82781" y="72247"/>
                  </a:lnTo>
                  <a:lnTo>
                    <a:pt x="89800" y="71482"/>
                  </a:lnTo>
                  <a:lnTo>
                    <a:pt x="96103" y="74120"/>
                  </a:lnTo>
                  <a:lnTo>
                    <a:pt x="101686" y="79249"/>
                  </a:lnTo>
                  <a:lnTo>
                    <a:pt x="106844" y="85952"/>
                  </a:lnTo>
                  <a:lnTo>
                    <a:pt x="112033" y="93373"/>
                  </a:lnTo>
                  <a:lnTo>
                    <a:pt x="117510" y="100992"/>
                  </a:lnTo>
                  <a:lnTo>
                    <a:pt x="123502" y="108415"/>
                  </a:lnTo>
                  <a:lnTo>
                    <a:pt x="130285" y="115258"/>
                  </a:lnTo>
                  <a:lnTo>
                    <a:pt x="137921" y="121368"/>
                  </a:lnTo>
                  <a:lnTo>
                    <a:pt x="146150" y="126304"/>
                  </a:lnTo>
                  <a:lnTo>
                    <a:pt x="154512" y="129266"/>
                  </a:lnTo>
                  <a:lnTo>
                    <a:pt x="162721" y="129992"/>
                  </a:lnTo>
                  <a:lnTo>
                    <a:pt x="170519" y="128531"/>
                  </a:lnTo>
                  <a:lnTo>
                    <a:pt x="177602" y="124968"/>
                  </a:lnTo>
                  <a:lnTo>
                    <a:pt x="183881" y="119572"/>
                  </a:lnTo>
                  <a:lnTo>
                    <a:pt x="189437" y="112715"/>
                  </a:lnTo>
                  <a:lnTo>
                    <a:pt x="194410" y="104758"/>
                  </a:lnTo>
                  <a:lnTo>
                    <a:pt x="198940" y="96001"/>
                  </a:lnTo>
                  <a:lnTo>
                    <a:pt x="202985" y="86515"/>
                  </a:lnTo>
                  <a:lnTo>
                    <a:pt x="206330" y="76163"/>
                  </a:lnTo>
                  <a:lnTo>
                    <a:pt x="208929" y="64961"/>
                  </a:lnTo>
                  <a:lnTo>
                    <a:pt x="211353" y="53846"/>
                  </a:lnTo>
                  <a:lnTo>
                    <a:pt x="214660" y="44515"/>
                  </a:lnTo>
                  <a:lnTo>
                    <a:pt x="219378" y="37765"/>
                  </a:lnTo>
                  <a:lnTo>
                    <a:pt x="225686" y="33559"/>
                  </a:lnTo>
                  <a:lnTo>
                    <a:pt x="233674" y="31484"/>
                  </a:lnTo>
                  <a:lnTo>
                    <a:pt x="243196" y="31052"/>
                  </a:lnTo>
                  <a:lnTo>
                    <a:pt x="253810" y="31825"/>
                  </a:lnTo>
                  <a:lnTo>
                    <a:pt x="264911" y="33458"/>
                  </a:lnTo>
                  <a:lnTo>
                    <a:pt x="276109" y="35690"/>
                  </a:lnTo>
                  <a:lnTo>
                    <a:pt x="287234" y="38334"/>
                  </a:lnTo>
                  <a:lnTo>
                    <a:pt x="298236" y="41261"/>
                  </a:lnTo>
                  <a:lnTo>
                    <a:pt x="309113" y="44365"/>
                  </a:lnTo>
                  <a:lnTo>
                    <a:pt x="319723" y="47093"/>
                  </a:lnTo>
                  <a:lnTo>
                    <a:pt x="329782" y="48482"/>
                  </a:lnTo>
                  <a:lnTo>
                    <a:pt x="339167" y="48110"/>
                  </a:lnTo>
                  <a:lnTo>
                    <a:pt x="347436" y="45891"/>
                  </a:lnTo>
                  <a:lnTo>
                    <a:pt x="353781" y="41810"/>
                  </a:lnTo>
                  <a:lnTo>
                    <a:pt x="357923" y="36073"/>
                  </a:lnTo>
                  <a:lnTo>
                    <a:pt x="359737" y="29324"/>
                  </a:lnTo>
                  <a:lnTo>
                    <a:pt x="358993" y="22505"/>
                  </a:lnTo>
                  <a:lnTo>
                    <a:pt x="355820" y="16156"/>
                  </a:lnTo>
                  <a:lnTo>
                    <a:pt x="350454" y="10595"/>
                  </a:lnTo>
                  <a:lnTo>
                    <a:pt x="343049" y="6084"/>
                  </a:lnTo>
                  <a:lnTo>
                    <a:pt x="333897" y="2655"/>
                  </a:lnTo>
                  <a:lnTo>
                    <a:pt x="323689" y="488"/>
                  </a:lnTo>
                  <a:lnTo>
                    <a:pt x="313386" y="0"/>
                  </a:lnTo>
                  <a:lnTo>
                    <a:pt x="303543" y="1270"/>
                  </a:lnTo>
                  <a:lnTo>
                    <a:pt x="294479" y="4410"/>
                  </a:lnTo>
                  <a:lnTo>
                    <a:pt x="286464" y="9715"/>
                  </a:lnTo>
                  <a:lnTo>
                    <a:pt x="279528" y="17132"/>
                  </a:lnTo>
                  <a:lnTo>
                    <a:pt x="273853" y="26180"/>
                  </a:lnTo>
                  <a:lnTo>
                    <a:pt x="269856" y="36154"/>
                  </a:lnTo>
                  <a:lnTo>
                    <a:pt x="267613" y="46560"/>
                  </a:lnTo>
                  <a:lnTo>
                    <a:pt x="267071" y="57137"/>
                  </a:lnTo>
                  <a:lnTo>
                    <a:pt x="268218" y="67763"/>
                  </a:lnTo>
                  <a:lnTo>
                    <a:pt x="270882" y="78380"/>
                  </a:lnTo>
                  <a:lnTo>
                    <a:pt x="274940" y="88645"/>
                  </a:lnTo>
                  <a:lnTo>
                    <a:pt x="280405" y="97939"/>
                  </a:lnTo>
                  <a:lnTo>
                    <a:pt x="287152" y="106007"/>
                  </a:lnTo>
                  <a:lnTo>
                    <a:pt x="294952" y="112916"/>
                  </a:lnTo>
                  <a:lnTo>
                    <a:pt x="303557" y="118874"/>
                  </a:lnTo>
                  <a:lnTo>
                    <a:pt x="312752" y="124097"/>
                  </a:lnTo>
                  <a:lnTo>
                    <a:pt x="322366" y="128454"/>
                  </a:lnTo>
                  <a:lnTo>
                    <a:pt x="332272" y="131484"/>
                  </a:lnTo>
                  <a:lnTo>
                    <a:pt x="342366" y="133047"/>
                  </a:lnTo>
                  <a:lnTo>
                    <a:pt x="352128" y="133450"/>
                  </a:lnTo>
                  <a:lnTo>
                    <a:pt x="361581" y="133315"/>
                  </a:lnTo>
                  <a:lnTo>
                    <a:pt x="371553" y="132632"/>
                  </a:lnTo>
                  <a:lnTo>
                    <a:pt x="383634" y="1313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719632" y="400082"/>
              <a:ext cx="91477" cy="136872"/>
            </a:xfrm>
            <a:custGeom>
              <a:avLst/>
              <a:gdLst/>
              <a:ahLst/>
              <a:cxnLst/>
              <a:rect l="0" t="0" r="0" b="0"/>
              <a:pathLst>
                <a:path w="91477" h="136872">
                  <a:moveTo>
                    <a:pt x="91476" y="0"/>
                  </a:moveTo>
                  <a:lnTo>
                    <a:pt x="79808" y="67"/>
                  </a:lnTo>
                  <a:lnTo>
                    <a:pt x="69320" y="708"/>
                  </a:lnTo>
                  <a:lnTo>
                    <a:pt x="59022" y="2009"/>
                  </a:lnTo>
                  <a:lnTo>
                    <a:pt x="48894" y="4041"/>
                  </a:lnTo>
                  <a:lnTo>
                    <a:pt x="39198" y="7006"/>
                  </a:lnTo>
                  <a:lnTo>
                    <a:pt x="30067" y="10930"/>
                  </a:lnTo>
                  <a:lnTo>
                    <a:pt x="21636" y="15852"/>
                  </a:lnTo>
                  <a:lnTo>
                    <a:pt x="14123" y="21904"/>
                  </a:lnTo>
                  <a:lnTo>
                    <a:pt x="7571" y="29040"/>
                  </a:lnTo>
                  <a:lnTo>
                    <a:pt x="2511" y="36762"/>
                  </a:lnTo>
                  <a:lnTo>
                    <a:pt x="0" y="44251"/>
                  </a:lnTo>
                  <a:lnTo>
                    <a:pt x="394" y="51055"/>
                  </a:lnTo>
                  <a:lnTo>
                    <a:pt x="3593" y="56926"/>
                  </a:lnTo>
                  <a:lnTo>
                    <a:pt x="9394" y="61645"/>
                  </a:lnTo>
                  <a:lnTo>
                    <a:pt x="17402" y="65228"/>
                  </a:lnTo>
                  <a:lnTo>
                    <a:pt x="26979" y="68007"/>
                  </a:lnTo>
                  <a:lnTo>
                    <a:pt x="37374" y="70504"/>
                  </a:lnTo>
                  <a:lnTo>
                    <a:pt x="48087" y="73053"/>
                  </a:lnTo>
                  <a:lnTo>
                    <a:pt x="58545" y="76110"/>
                  </a:lnTo>
                  <a:lnTo>
                    <a:pt x="68035" y="80307"/>
                  </a:lnTo>
                  <a:lnTo>
                    <a:pt x="76247" y="85869"/>
                  </a:lnTo>
                  <a:lnTo>
                    <a:pt x="82590" y="92368"/>
                  </a:lnTo>
                  <a:lnTo>
                    <a:pt x="86046" y="98955"/>
                  </a:lnTo>
                  <a:lnTo>
                    <a:pt x="86330" y="105119"/>
                  </a:lnTo>
                  <a:lnTo>
                    <a:pt x="83775" y="110711"/>
                  </a:lnTo>
                  <a:lnTo>
                    <a:pt x="78947" y="115767"/>
                  </a:lnTo>
                  <a:lnTo>
                    <a:pt x="72414" y="120381"/>
                  </a:lnTo>
                  <a:lnTo>
                    <a:pt x="64724" y="124509"/>
                  </a:lnTo>
                  <a:lnTo>
                    <a:pt x="55432" y="128358"/>
                  </a:lnTo>
                  <a:lnTo>
                    <a:pt x="41498" y="132267"/>
                  </a:lnTo>
                  <a:lnTo>
                    <a:pt x="17777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927975" y="221098"/>
              <a:ext cx="30533" cy="326384"/>
            </a:xfrm>
            <a:custGeom>
              <a:avLst/>
              <a:gdLst/>
              <a:ahLst/>
              <a:cxnLst/>
              <a:rect l="0" t="0" r="0" b="0"/>
              <a:pathLst>
                <a:path w="30533" h="326384">
                  <a:moveTo>
                    <a:pt x="9475" y="0"/>
                  </a:moveTo>
                  <a:lnTo>
                    <a:pt x="6609" y="8935"/>
                  </a:lnTo>
                  <a:lnTo>
                    <a:pt x="4467" y="18562"/>
                  </a:lnTo>
                  <a:lnTo>
                    <a:pt x="2864" y="29854"/>
                  </a:lnTo>
                  <a:lnTo>
                    <a:pt x="1683" y="42695"/>
                  </a:lnTo>
                  <a:lnTo>
                    <a:pt x="834" y="56823"/>
                  </a:lnTo>
                  <a:lnTo>
                    <a:pt x="241" y="71943"/>
                  </a:lnTo>
                  <a:lnTo>
                    <a:pt x="0" y="87631"/>
                  </a:lnTo>
                  <a:lnTo>
                    <a:pt x="364" y="103371"/>
                  </a:lnTo>
                  <a:lnTo>
                    <a:pt x="1420" y="118880"/>
                  </a:lnTo>
                  <a:lnTo>
                    <a:pt x="2942" y="134239"/>
                  </a:lnTo>
                  <a:lnTo>
                    <a:pt x="4502" y="149777"/>
                  </a:lnTo>
                  <a:lnTo>
                    <a:pt x="5849" y="165675"/>
                  </a:lnTo>
                  <a:lnTo>
                    <a:pt x="7075" y="181793"/>
                  </a:lnTo>
                  <a:lnTo>
                    <a:pt x="8505" y="197776"/>
                  </a:lnTo>
                  <a:lnTo>
                    <a:pt x="10314" y="213419"/>
                  </a:lnTo>
                  <a:lnTo>
                    <a:pt x="12359" y="228687"/>
                  </a:lnTo>
                  <a:lnTo>
                    <a:pt x="14279" y="243626"/>
                  </a:lnTo>
                  <a:lnTo>
                    <a:pt x="15873" y="258291"/>
                  </a:lnTo>
                  <a:lnTo>
                    <a:pt x="17296" y="272336"/>
                  </a:lnTo>
                  <a:lnTo>
                    <a:pt x="19224" y="286494"/>
                  </a:lnTo>
                  <a:lnTo>
                    <a:pt x="22943" y="303128"/>
                  </a:lnTo>
                  <a:lnTo>
                    <a:pt x="30532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779523" y="284269"/>
              <a:ext cx="273742" cy="52643"/>
            </a:xfrm>
            <a:custGeom>
              <a:avLst/>
              <a:gdLst/>
              <a:ahLst/>
              <a:cxnLst/>
              <a:rect l="0" t="0" r="0" b="0"/>
              <a:pathLst>
                <a:path w="273742" h="52643">
                  <a:moveTo>
                    <a:pt x="273741" y="52642"/>
                  </a:moveTo>
                  <a:lnTo>
                    <a:pt x="264806" y="49709"/>
                  </a:lnTo>
                  <a:lnTo>
                    <a:pt x="255178" y="46926"/>
                  </a:lnTo>
                  <a:lnTo>
                    <a:pt x="243887" y="44027"/>
                  </a:lnTo>
                  <a:lnTo>
                    <a:pt x="231046" y="40987"/>
                  </a:lnTo>
                  <a:lnTo>
                    <a:pt x="216918" y="37822"/>
                  </a:lnTo>
                  <a:lnTo>
                    <a:pt x="201793" y="34562"/>
                  </a:lnTo>
                  <a:lnTo>
                    <a:pt x="185932" y="31397"/>
                  </a:lnTo>
                  <a:lnTo>
                    <a:pt x="169544" y="28654"/>
                  </a:lnTo>
                  <a:lnTo>
                    <a:pt x="152796" y="26474"/>
                  </a:lnTo>
                  <a:lnTo>
                    <a:pt x="136129" y="24672"/>
                  </a:lnTo>
                  <a:lnTo>
                    <a:pt x="120240" y="22847"/>
                  </a:lnTo>
                  <a:lnTo>
                    <a:pt x="105437" y="20766"/>
                  </a:lnTo>
                  <a:lnTo>
                    <a:pt x="91530" y="18366"/>
                  </a:lnTo>
                  <a:lnTo>
                    <a:pt x="78037" y="15675"/>
                  </a:lnTo>
                  <a:lnTo>
                    <a:pt x="64635" y="12756"/>
                  </a:lnTo>
                  <a:lnTo>
                    <a:pt x="51589" y="9818"/>
                  </a:lnTo>
                  <a:lnTo>
                    <a:pt x="38285" y="6921"/>
                  </a:lnTo>
                  <a:lnTo>
                    <a:pt x="22426" y="38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230074" y="384303"/>
              <a:ext cx="191688" cy="152651"/>
            </a:xfrm>
            <a:custGeom>
              <a:avLst/>
              <a:gdLst/>
              <a:ahLst/>
              <a:cxnLst/>
              <a:rect l="0" t="0" r="0" b="0"/>
              <a:pathLst>
                <a:path w="191688" h="152651">
                  <a:moveTo>
                    <a:pt x="107459" y="68422"/>
                  </a:moveTo>
                  <a:lnTo>
                    <a:pt x="107325" y="56821"/>
                  </a:lnTo>
                  <a:lnTo>
                    <a:pt x="106045" y="46972"/>
                  </a:lnTo>
                  <a:lnTo>
                    <a:pt x="103452" y="37967"/>
                  </a:lnTo>
                  <a:lnTo>
                    <a:pt x="99732" y="29525"/>
                  </a:lnTo>
                  <a:lnTo>
                    <a:pt x="95099" y="21498"/>
                  </a:lnTo>
                  <a:lnTo>
                    <a:pt x="89761" y="13794"/>
                  </a:lnTo>
                  <a:lnTo>
                    <a:pt x="83741" y="6980"/>
                  </a:lnTo>
                  <a:lnTo>
                    <a:pt x="76879" y="2223"/>
                  </a:lnTo>
                  <a:lnTo>
                    <a:pt x="69160" y="0"/>
                  </a:lnTo>
                  <a:lnTo>
                    <a:pt x="60860" y="477"/>
                  </a:lnTo>
                  <a:lnTo>
                    <a:pt x="52442" y="3838"/>
                  </a:lnTo>
                  <a:lnTo>
                    <a:pt x="44193" y="9876"/>
                  </a:lnTo>
                  <a:lnTo>
                    <a:pt x="36368" y="17963"/>
                  </a:lnTo>
                  <a:lnTo>
                    <a:pt x="29264" y="27275"/>
                  </a:lnTo>
                  <a:lnTo>
                    <a:pt x="22971" y="37236"/>
                  </a:lnTo>
                  <a:lnTo>
                    <a:pt x="17406" y="47680"/>
                  </a:lnTo>
                  <a:lnTo>
                    <a:pt x="12427" y="58749"/>
                  </a:lnTo>
                  <a:lnTo>
                    <a:pt x="7897" y="70485"/>
                  </a:lnTo>
                  <a:lnTo>
                    <a:pt x="4022" y="82655"/>
                  </a:lnTo>
                  <a:lnTo>
                    <a:pt x="1323" y="94832"/>
                  </a:lnTo>
                  <a:lnTo>
                    <a:pt x="0" y="106758"/>
                  </a:lnTo>
                  <a:lnTo>
                    <a:pt x="264" y="118038"/>
                  </a:lnTo>
                  <a:lnTo>
                    <a:pt x="2494" y="128081"/>
                  </a:lnTo>
                  <a:lnTo>
                    <a:pt x="6698" y="136671"/>
                  </a:lnTo>
                  <a:lnTo>
                    <a:pt x="12436" y="143437"/>
                  </a:lnTo>
                  <a:lnTo>
                    <a:pt x="19035" y="147709"/>
                  </a:lnTo>
                  <a:lnTo>
                    <a:pt x="26027" y="149353"/>
                  </a:lnTo>
                  <a:lnTo>
                    <a:pt x="33327" y="148526"/>
                  </a:lnTo>
                  <a:lnTo>
                    <a:pt x="41133" y="145396"/>
                  </a:lnTo>
                  <a:lnTo>
                    <a:pt x="49521" y="140294"/>
                  </a:lnTo>
                  <a:lnTo>
                    <a:pt x="58120" y="133636"/>
                  </a:lnTo>
                  <a:lnTo>
                    <a:pt x="66213" y="125813"/>
                  </a:lnTo>
                  <a:lnTo>
                    <a:pt x="73435" y="117150"/>
                  </a:lnTo>
                  <a:lnTo>
                    <a:pt x="79759" y="107897"/>
                  </a:lnTo>
                  <a:lnTo>
                    <a:pt x="85316" y="98233"/>
                  </a:lnTo>
                  <a:lnTo>
                    <a:pt x="90289" y="88321"/>
                  </a:lnTo>
                  <a:lnTo>
                    <a:pt x="95350" y="79437"/>
                  </a:lnTo>
                  <a:lnTo>
                    <a:pt x="101214" y="74807"/>
                  </a:lnTo>
                  <a:lnTo>
                    <a:pt x="107203" y="75727"/>
                  </a:lnTo>
                  <a:lnTo>
                    <a:pt x="112413" y="80185"/>
                  </a:lnTo>
                  <a:lnTo>
                    <a:pt x="117063" y="86759"/>
                  </a:lnTo>
                  <a:lnTo>
                    <a:pt x="121739" y="94675"/>
                  </a:lnTo>
                  <a:lnTo>
                    <a:pt x="126778" y="103459"/>
                  </a:lnTo>
                  <a:lnTo>
                    <a:pt x="132429" y="112487"/>
                  </a:lnTo>
                  <a:lnTo>
                    <a:pt x="138959" y="120950"/>
                  </a:lnTo>
                  <a:lnTo>
                    <a:pt x="146409" y="128455"/>
                  </a:lnTo>
                  <a:lnTo>
                    <a:pt x="154400" y="134837"/>
                  </a:lnTo>
                  <a:lnTo>
                    <a:pt x="163123" y="140593"/>
                  </a:lnTo>
                  <a:lnTo>
                    <a:pt x="174462" y="146223"/>
                  </a:lnTo>
                  <a:lnTo>
                    <a:pt x="191687" y="1526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442818" y="347440"/>
              <a:ext cx="94758" cy="161657"/>
            </a:xfrm>
            <a:custGeom>
              <a:avLst/>
              <a:gdLst/>
              <a:ahLst/>
              <a:cxnLst/>
              <a:rect l="0" t="0" r="0" b="0"/>
              <a:pathLst>
                <a:path w="94758" h="161657">
                  <a:moveTo>
                    <a:pt x="0" y="63171"/>
                  </a:moveTo>
                  <a:lnTo>
                    <a:pt x="67" y="74839"/>
                  </a:lnTo>
                  <a:lnTo>
                    <a:pt x="708" y="85328"/>
                  </a:lnTo>
                  <a:lnTo>
                    <a:pt x="2004" y="95630"/>
                  </a:lnTo>
                  <a:lnTo>
                    <a:pt x="3864" y="105931"/>
                  </a:lnTo>
                  <a:lnTo>
                    <a:pt x="6180" y="116275"/>
                  </a:lnTo>
                  <a:lnTo>
                    <a:pt x="8851" y="126659"/>
                  </a:lnTo>
                  <a:lnTo>
                    <a:pt x="11948" y="136915"/>
                  </a:lnTo>
                  <a:lnTo>
                    <a:pt x="15703" y="146725"/>
                  </a:lnTo>
                  <a:lnTo>
                    <a:pt x="20172" y="155873"/>
                  </a:lnTo>
                  <a:lnTo>
                    <a:pt x="24549" y="161656"/>
                  </a:lnTo>
                  <a:lnTo>
                    <a:pt x="27331" y="161390"/>
                  </a:lnTo>
                  <a:lnTo>
                    <a:pt x="28037" y="157135"/>
                  </a:lnTo>
                  <a:lnTo>
                    <a:pt x="27164" y="150558"/>
                  </a:lnTo>
                  <a:lnTo>
                    <a:pt x="25282" y="142568"/>
                  </a:lnTo>
                  <a:lnTo>
                    <a:pt x="22782" y="133684"/>
                  </a:lnTo>
                  <a:lnTo>
                    <a:pt x="19907" y="124062"/>
                  </a:lnTo>
                  <a:lnTo>
                    <a:pt x="16801" y="113595"/>
                  </a:lnTo>
                  <a:lnTo>
                    <a:pt x="13559" y="102287"/>
                  </a:lnTo>
                  <a:lnTo>
                    <a:pt x="10563" y="90416"/>
                  </a:lnTo>
                  <a:lnTo>
                    <a:pt x="8459" y="78445"/>
                  </a:lnTo>
                  <a:lnTo>
                    <a:pt x="7533" y="66654"/>
                  </a:lnTo>
                  <a:lnTo>
                    <a:pt x="7894" y="55297"/>
                  </a:lnTo>
                  <a:lnTo>
                    <a:pt x="9657" y="44669"/>
                  </a:lnTo>
                  <a:lnTo>
                    <a:pt x="12743" y="34865"/>
                  </a:lnTo>
                  <a:lnTo>
                    <a:pt x="17254" y="26129"/>
                  </a:lnTo>
                  <a:lnTo>
                    <a:pt x="23556" y="18932"/>
                  </a:lnTo>
                  <a:lnTo>
                    <a:pt x="31674" y="13387"/>
                  </a:lnTo>
                  <a:lnTo>
                    <a:pt x="41137" y="9298"/>
                  </a:lnTo>
                  <a:lnTo>
                    <a:pt x="52284" y="5936"/>
                  </a:lnTo>
                  <a:lnTo>
                    <a:pt x="68330" y="3005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579689" y="377941"/>
              <a:ext cx="136871" cy="136448"/>
            </a:xfrm>
            <a:custGeom>
              <a:avLst/>
              <a:gdLst/>
              <a:ahLst/>
              <a:cxnLst/>
              <a:rect l="0" t="0" r="0" b="0"/>
              <a:pathLst>
                <a:path w="136871" h="136448">
                  <a:moveTo>
                    <a:pt x="0" y="53727"/>
                  </a:moveTo>
                  <a:lnTo>
                    <a:pt x="5934" y="59527"/>
                  </a:lnTo>
                  <a:lnTo>
                    <a:pt x="12139" y="64452"/>
                  </a:lnTo>
                  <a:lnTo>
                    <a:pt x="19239" y="68945"/>
                  </a:lnTo>
                  <a:lnTo>
                    <a:pt x="27352" y="72820"/>
                  </a:lnTo>
                  <a:lnTo>
                    <a:pt x="36647" y="75537"/>
                  </a:lnTo>
                  <a:lnTo>
                    <a:pt x="47086" y="76888"/>
                  </a:lnTo>
                  <a:lnTo>
                    <a:pt x="58166" y="76816"/>
                  </a:lnTo>
                  <a:lnTo>
                    <a:pt x="69055" y="75250"/>
                  </a:lnTo>
                  <a:lnTo>
                    <a:pt x="79284" y="72303"/>
                  </a:lnTo>
                  <a:lnTo>
                    <a:pt x="88266" y="68053"/>
                  </a:lnTo>
                  <a:lnTo>
                    <a:pt x="95161" y="62460"/>
                  </a:lnTo>
                  <a:lnTo>
                    <a:pt x="99714" y="55631"/>
                  </a:lnTo>
                  <a:lnTo>
                    <a:pt x="101990" y="47946"/>
                  </a:lnTo>
                  <a:lnTo>
                    <a:pt x="102096" y="39950"/>
                  </a:lnTo>
                  <a:lnTo>
                    <a:pt x="100315" y="31987"/>
                  </a:lnTo>
                  <a:lnTo>
                    <a:pt x="96870" y="24355"/>
                  </a:lnTo>
                  <a:lnTo>
                    <a:pt x="91826" y="17382"/>
                  </a:lnTo>
                  <a:lnTo>
                    <a:pt x="85364" y="11185"/>
                  </a:lnTo>
                  <a:lnTo>
                    <a:pt x="77757" y="6025"/>
                  </a:lnTo>
                  <a:lnTo>
                    <a:pt x="69283" y="2381"/>
                  </a:lnTo>
                  <a:lnTo>
                    <a:pt x="60180" y="379"/>
                  </a:lnTo>
                  <a:lnTo>
                    <a:pt x="50797" y="0"/>
                  </a:lnTo>
                  <a:lnTo>
                    <a:pt x="41579" y="1258"/>
                  </a:lnTo>
                  <a:lnTo>
                    <a:pt x="32760" y="4000"/>
                  </a:lnTo>
                  <a:lnTo>
                    <a:pt x="24704" y="8281"/>
                  </a:lnTo>
                  <a:lnTo>
                    <a:pt x="17972" y="14427"/>
                  </a:lnTo>
                  <a:lnTo>
                    <a:pt x="12745" y="22450"/>
                  </a:lnTo>
                  <a:lnTo>
                    <a:pt x="9050" y="32090"/>
                  </a:lnTo>
                  <a:lnTo>
                    <a:pt x="6928" y="43002"/>
                  </a:lnTo>
                  <a:lnTo>
                    <a:pt x="6244" y="54851"/>
                  </a:lnTo>
                  <a:lnTo>
                    <a:pt x="6901" y="67042"/>
                  </a:lnTo>
                  <a:lnTo>
                    <a:pt x="8928" y="78759"/>
                  </a:lnTo>
                  <a:lnTo>
                    <a:pt x="12215" y="89596"/>
                  </a:lnTo>
                  <a:lnTo>
                    <a:pt x="16538" y="99514"/>
                  </a:lnTo>
                  <a:lnTo>
                    <a:pt x="21655" y="108644"/>
                  </a:lnTo>
                  <a:lnTo>
                    <a:pt x="27364" y="117145"/>
                  </a:lnTo>
                  <a:lnTo>
                    <a:pt x="33824" y="124686"/>
                  </a:lnTo>
                  <a:lnTo>
                    <a:pt x="41523" y="130475"/>
                  </a:lnTo>
                  <a:lnTo>
                    <a:pt x="50632" y="134222"/>
                  </a:lnTo>
                  <a:lnTo>
                    <a:pt x="61022" y="136094"/>
                  </a:lnTo>
                  <a:lnTo>
                    <a:pt x="72445" y="136447"/>
                  </a:lnTo>
                  <a:lnTo>
                    <a:pt x="84631" y="135652"/>
                  </a:lnTo>
                  <a:lnTo>
                    <a:pt x="96757" y="134180"/>
                  </a:lnTo>
                  <a:lnTo>
                    <a:pt x="108651" y="132444"/>
                  </a:lnTo>
                  <a:lnTo>
                    <a:pt x="121351" y="130298"/>
                  </a:lnTo>
                  <a:lnTo>
                    <a:pt x="136870" y="1274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933049" y="368497"/>
              <a:ext cx="120423" cy="127031"/>
            </a:xfrm>
            <a:custGeom>
              <a:avLst/>
              <a:gdLst/>
              <a:ahLst/>
              <a:cxnLst/>
              <a:rect l="0" t="0" r="0" b="0"/>
              <a:pathLst>
                <a:path w="120423" h="127031">
                  <a:moveTo>
                    <a:pt x="4609" y="0"/>
                  </a:moveTo>
                  <a:lnTo>
                    <a:pt x="1809" y="8868"/>
                  </a:lnTo>
                  <a:lnTo>
                    <a:pt x="307" y="17855"/>
                  </a:lnTo>
                  <a:lnTo>
                    <a:pt x="0" y="27846"/>
                  </a:lnTo>
                  <a:lnTo>
                    <a:pt x="680" y="38654"/>
                  </a:lnTo>
                  <a:lnTo>
                    <a:pt x="2148" y="49817"/>
                  </a:lnTo>
                  <a:lnTo>
                    <a:pt x="4221" y="61018"/>
                  </a:lnTo>
                  <a:lnTo>
                    <a:pt x="6903" y="71957"/>
                  </a:lnTo>
                  <a:lnTo>
                    <a:pt x="10375" y="82293"/>
                  </a:lnTo>
                  <a:lnTo>
                    <a:pt x="14674" y="91901"/>
                  </a:lnTo>
                  <a:lnTo>
                    <a:pt x="19865" y="100672"/>
                  </a:lnTo>
                  <a:lnTo>
                    <a:pt x="26106" y="108425"/>
                  </a:lnTo>
                  <a:lnTo>
                    <a:pt x="33382" y="115152"/>
                  </a:lnTo>
                  <a:lnTo>
                    <a:pt x="41539" y="120671"/>
                  </a:lnTo>
                  <a:lnTo>
                    <a:pt x="50386" y="124556"/>
                  </a:lnTo>
                  <a:lnTo>
                    <a:pt x="59737" y="126715"/>
                  </a:lnTo>
                  <a:lnTo>
                    <a:pt x="69287" y="127030"/>
                  </a:lnTo>
                  <a:lnTo>
                    <a:pt x="78618" y="125197"/>
                  </a:lnTo>
                  <a:lnTo>
                    <a:pt x="87511" y="121249"/>
                  </a:lnTo>
                  <a:lnTo>
                    <a:pt x="95617" y="115175"/>
                  </a:lnTo>
                  <a:lnTo>
                    <a:pt x="102383" y="106755"/>
                  </a:lnTo>
                  <a:lnTo>
                    <a:pt x="107636" y="96095"/>
                  </a:lnTo>
                  <a:lnTo>
                    <a:pt x="111519" y="83719"/>
                  </a:lnTo>
                  <a:lnTo>
                    <a:pt x="114300" y="70357"/>
                  </a:lnTo>
                  <a:lnTo>
                    <a:pt x="116248" y="56541"/>
                  </a:lnTo>
                  <a:lnTo>
                    <a:pt x="117596" y="43151"/>
                  </a:lnTo>
                  <a:lnTo>
                    <a:pt x="118664" y="30192"/>
                  </a:lnTo>
                  <a:lnTo>
                    <a:pt x="119553" y="16532"/>
                  </a:lnTo>
                  <a:lnTo>
                    <a:pt x="12042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106737" y="325368"/>
              <a:ext cx="109020" cy="182841"/>
            </a:xfrm>
            <a:custGeom>
              <a:avLst/>
              <a:gdLst/>
              <a:ahLst/>
              <a:cxnLst/>
              <a:rect l="0" t="0" r="0" b="0"/>
              <a:pathLst>
                <a:path w="109020" h="182841">
                  <a:moveTo>
                    <a:pt x="83605" y="11543"/>
                  </a:moveTo>
                  <a:lnTo>
                    <a:pt x="74803" y="5877"/>
                  </a:lnTo>
                  <a:lnTo>
                    <a:pt x="66457" y="2233"/>
                  </a:lnTo>
                  <a:lnTo>
                    <a:pt x="57758" y="328"/>
                  </a:lnTo>
                  <a:lnTo>
                    <a:pt x="48637" y="0"/>
                  </a:lnTo>
                  <a:lnTo>
                    <a:pt x="39142" y="1267"/>
                  </a:lnTo>
                  <a:lnTo>
                    <a:pt x="29364" y="4001"/>
                  </a:lnTo>
                  <a:lnTo>
                    <a:pt x="19868" y="8267"/>
                  </a:lnTo>
                  <a:lnTo>
                    <a:pt x="11639" y="14399"/>
                  </a:lnTo>
                  <a:lnTo>
                    <a:pt x="5131" y="22392"/>
                  </a:lnTo>
                  <a:lnTo>
                    <a:pt x="934" y="31332"/>
                  </a:lnTo>
                  <a:lnTo>
                    <a:pt x="0" y="39645"/>
                  </a:lnTo>
                  <a:lnTo>
                    <a:pt x="2526" y="46485"/>
                  </a:lnTo>
                  <a:lnTo>
                    <a:pt x="8105" y="51716"/>
                  </a:lnTo>
                  <a:lnTo>
                    <a:pt x="16110" y="55541"/>
                  </a:lnTo>
                  <a:lnTo>
                    <a:pt x="25925" y="58269"/>
                  </a:lnTo>
                  <a:lnTo>
                    <a:pt x="36882" y="60509"/>
                  </a:lnTo>
                  <a:lnTo>
                    <a:pt x="48285" y="63110"/>
                  </a:lnTo>
                  <a:lnTo>
                    <a:pt x="59713" y="66511"/>
                  </a:lnTo>
                  <a:lnTo>
                    <a:pt x="70670" y="70938"/>
                  </a:lnTo>
                  <a:lnTo>
                    <a:pt x="80503" y="76586"/>
                  </a:lnTo>
                  <a:lnTo>
                    <a:pt x="88963" y="83429"/>
                  </a:lnTo>
                  <a:lnTo>
                    <a:pt x="95983" y="91448"/>
                  </a:lnTo>
                  <a:lnTo>
                    <a:pt x="101491" y="100725"/>
                  </a:lnTo>
                  <a:lnTo>
                    <a:pt x="105597" y="111180"/>
                  </a:lnTo>
                  <a:lnTo>
                    <a:pt x="108222" y="122452"/>
                  </a:lnTo>
                  <a:lnTo>
                    <a:pt x="109019" y="134010"/>
                  </a:lnTo>
                  <a:lnTo>
                    <a:pt x="107955" y="145508"/>
                  </a:lnTo>
                  <a:lnTo>
                    <a:pt x="104954" y="156328"/>
                  </a:lnTo>
                  <a:lnTo>
                    <a:pt x="99742" y="165529"/>
                  </a:lnTo>
                  <a:lnTo>
                    <a:pt x="92387" y="172744"/>
                  </a:lnTo>
                  <a:lnTo>
                    <a:pt x="83381" y="177942"/>
                  </a:lnTo>
                  <a:lnTo>
                    <a:pt x="73435" y="181155"/>
                  </a:lnTo>
                  <a:lnTo>
                    <a:pt x="63056" y="182620"/>
                  </a:lnTo>
                  <a:lnTo>
                    <a:pt x="52771" y="182840"/>
                  </a:lnTo>
                  <a:lnTo>
                    <a:pt x="42101" y="182506"/>
                  </a:lnTo>
                  <a:lnTo>
                    <a:pt x="29000" y="181594"/>
                  </a:lnTo>
                  <a:lnTo>
                    <a:pt x="9905" y="1799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221927" y="392936"/>
              <a:ext cx="147400" cy="116676"/>
            </a:xfrm>
            <a:custGeom>
              <a:avLst/>
              <a:gdLst/>
              <a:ahLst/>
              <a:cxnLst/>
              <a:rect l="0" t="0" r="0" b="0"/>
              <a:pathLst>
                <a:path w="147400" h="116676">
                  <a:moveTo>
                    <a:pt x="0" y="70317"/>
                  </a:moveTo>
                  <a:lnTo>
                    <a:pt x="11668" y="70250"/>
                  </a:lnTo>
                  <a:lnTo>
                    <a:pt x="22157" y="69610"/>
                  </a:lnTo>
                  <a:lnTo>
                    <a:pt x="32459" y="68309"/>
                  </a:lnTo>
                  <a:lnTo>
                    <a:pt x="42760" y="66276"/>
                  </a:lnTo>
                  <a:lnTo>
                    <a:pt x="53103" y="63312"/>
                  </a:lnTo>
                  <a:lnTo>
                    <a:pt x="63474" y="59383"/>
                  </a:lnTo>
                  <a:lnTo>
                    <a:pt x="73212" y="54288"/>
                  </a:lnTo>
                  <a:lnTo>
                    <a:pt x="81077" y="47588"/>
                  </a:lnTo>
                  <a:lnTo>
                    <a:pt x="86534" y="39204"/>
                  </a:lnTo>
                  <a:lnTo>
                    <a:pt x="89382" y="29829"/>
                  </a:lnTo>
                  <a:lnTo>
                    <a:pt x="89405" y="20692"/>
                  </a:lnTo>
                  <a:lnTo>
                    <a:pt x="86787" y="12494"/>
                  </a:lnTo>
                  <a:lnTo>
                    <a:pt x="81981" y="5876"/>
                  </a:lnTo>
                  <a:lnTo>
                    <a:pt x="75492" y="1646"/>
                  </a:lnTo>
                  <a:lnTo>
                    <a:pt x="67776" y="0"/>
                  </a:lnTo>
                  <a:lnTo>
                    <a:pt x="59518" y="813"/>
                  </a:lnTo>
                  <a:lnTo>
                    <a:pt x="51596" y="3926"/>
                  </a:lnTo>
                  <a:lnTo>
                    <a:pt x="44470" y="9013"/>
                  </a:lnTo>
                  <a:lnTo>
                    <a:pt x="38536" y="15660"/>
                  </a:lnTo>
                  <a:lnTo>
                    <a:pt x="34298" y="23474"/>
                  </a:lnTo>
                  <a:lnTo>
                    <a:pt x="31862" y="32131"/>
                  </a:lnTo>
                  <a:lnTo>
                    <a:pt x="31175" y="41380"/>
                  </a:lnTo>
                  <a:lnTo>
                    <a:pt x="32217" y="51041"/>
                  </a:lnTo>
                  <a:lnTo>
                    <a:pt x="34803" y="60979"/>
                  </a:lnTo>
                  <a:lnTo>
                    <a:pt x="38637" y="70940"/>
                  </a:lnTo>
                  <a:lnTo>
                    <a:pt x="43418" y="80555"/>
                  </a:lnTo>
                  <a:lnTo>
                    <a:pt x="48897" y="89644"/>
                  </a:lnTo>
                  <a:lnTo>
                    <a:pt x="55201" y="97882"/>
                  </a:lnTo>
                  <a:lnTo>
                    <a:pt x="62795" y="104738"/>
                  </a:lnTo>
                  <a:lnTo>
                    <a:pt x="71828" y="110047"/>
                  </a:lnTo>
                  <a:lnTo>
                    <a:pt x="81997" y="113798"/>
                  </a:lnTo>
                  <a:lnTo>
                    <a:pt x="92740" y="115957"/>
                  </a:lnTo>
                  <a:lnTo>
                    <a:pt x="103657" y="116675"/>
                  </a:lnTo>
                  <a:lnTo>
                    <a:pt x="114107" y="116374"/>
                  </a:lnTo>
                  <a:lnTo>
                    <a:pt x="124163" y="115625"/>
                  </a:lnTo>
                  <a:lnTo>
                    <a:pt x="134700" y="114367"/>
                  </a:lnTo>
                  <a:lnTo>
                    <a:pt x="147399" y="1124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390514" y="192288"/>
              <a:ext cx="84098" cy="310358"/>
            </a:xfrm>
            <a:custGeom>
              <a:avLst/>
              <a:gdLst/>
              <a:ahLst/>
              <a:cxnLst/>
              <a:rect l="0" t="0" r="0" b="0"/>
              <a:pathLst>
                <a:path w="84098" h="310358">
                  <a:moveTo>
                    <a:pt x="52512" y="270965"/>
                  </a:moveTo>
                  <a:lnTo>
                    <a:pt x="55244" y="262231"/>
                  </a:lnTo>
                  <a:lnTo>
                    <a:pt x="56106" y="254525"/>
                  </a:lnTo>
                  <a:lnTo>
                    <a:pt x="55107" y="247136"/>
                  </a:lnTo>
                  <a:lnTo>
                    <a:pt x="52222" y="240393"/>
                  </a:lnTo>
                  <a:lnTo>
                    <a:pt x="47141" y="235160"/>
                  </a:lnTo>
                  <a:lnTo>
                    <a:pt x="39913" y="231808"/>
                  </a:lnTo>
                  <a:lnTo>
                    <a:pt x="31347" y="230712"/>
                  </a:lnTo>
                  <a:lnTo>
                    <a:pt x="22769" y="232480"/>
                  </a:lnTo>
                  <a:lnTo>
                    <a:pt x="14949" y="237152"/>
                  </a:lnTo>
                  <a:lnTo>
                    <a:pt x="8417" y="244171"/>
                  </a:lnTo>
                  <a:lnTo>
                    <a:pt x="3714" y="252692"/>
                  </a:lnTo>
                  <a:lnTo>
                    <a:pt x="933" y="262076"/>
                  </a:lnTo>
                  <a:lnTo>
                    <a:pt x="0" y="271777"/>
                  </a:lnTo>
                  <a:lnTo>
                    <a:pt x="869" y="281275"/>
                  </a:lnTo>
                  <a:lnTo>
                    <a:pt x="3341" y="290308"/>
                  </a:lnTo>
                  <a:lnTo>
                    <a:pt x="7266" y="298353"/>
                  </a:lnTo>
                  <a:lnTo>
                    <a:pt x="12640" y="304554"/>
                  </a:lnTo>
                  <a:lnTo>
                    <a:pt x="19317" y="308604"/>
                  </a:lnTo>
                  <a:lnTo>
                    <a:pt x="26729" y="310357"/>
                  </a:lnTo>
                  <a:lnTo>
                    <a:pt x="34010" y="309573"/>
                  </a:lnTo>
                  <a:lnTo>
                    <a:pt x="40681" y="306378"/>
                  </a:lnTo>
                  <a:lnTo>
                    <a:pt x="46631" y="301168"/>
                  </a:lnTo>
                  <a:lnTo>
                    <a:pt x="51936" y="294400"/>
                  </a:lnTo>
                  <a:lnTo>
                    <a:pt x="56722" y="286480"/>
                  </a:lnTo>
                  <a:lnTo>
                    <a:pt x="60953" y="277574"/>
                  </a:lnTo>
                  <a:lnTo>
                    <a:pt x="64431" y="267619"/>
                  </a:lnTo>
                  <a:lnTo>
                    <a:pt x="67108" y="256665"/>
                  </a:lnTo>
                  <a:lnTo>
                    <a:pt x="69078" y="244870"/>
                  </a:lnTo>
                  <a:lnTo>
                    <a:pt x="70484" y="232420"/>
                  </a:lnTo>
                  <a:lnTo>
                    <a:pt x="71468" y="219482"/>
                  </a:lnTo>
                  <a:lnTo>
                    <a:pt x="72146" y="206031"/>
                  </a:lnTo>
                  <a:lnTo>
                    <a:pt x="72609" y="191862"/>
                  </a:lnTo>
                  <a:lnTo>
                    <a:pt x="72924" y="176922"/>
                  </a:lnTo>
                  <a:lnTo>
                    <a:pt x="73136" y="161295"/>
                  </a:lnTo>
                  <a:lnTo>
                    <a:pt x="73279" y="145119"/>
                  </a:lnTo>
                  <a:lnTo>
                    <a:pt x="73370" y="128537"/>
                  </a:lnTo>
                  <a:lnTo>
                    <a:pt x="73262" y="111825"/>
                  </a:lnTo>
                  <a:lnTo>
                    <a:pt x="72656" y="95378"/>
                  </a:lnTo>
                  <a:lnTo>
                    <a:pt x="71432" y="79387"/>
                  </a:lnTo>
                  <a:lnTo>
                    <a:pt x="69626" y="63700"/>
                  </a:lnTo>
                  <a:lnTo>
                    <a:pt x="67342" y="47940"/>
                  </a:lnTo>
                  <a:lnTo>
                    <a:pt x="64690" y="31926"/>
                  </a:lnTo>
                  <a:lnTo>
                    <a:pt x="61581" y="16926"/>
                  </a:lnTo>
                  <a:lnTo>
                    <a:pt x="57009" y="5774"/>
                  </a:lnTo>
                  <a:lnTo>
                    <a:pt x="50987" y="176"/>
                  </a:lnTo>
                  <a:lnTo>
                    <a:pt x="45534" y="0"/>
                  </a:lnTo>
                  <a:lnTo>
                    <a:pt x="41315" y="4117"/>
                  </a:lnTo>
                  <a:lnTo>
                    <a:pt x="38251" y="11349"/>
                  </a:lnTo>
                  <a:lnTo>
                    <a:pt x="36092" y="20761"/>
                  </a:lnTo>
                  <a:lnTo>
                    <a:pt x="34604" y="31668"/>
                  </a:lnTo>
                  <a:lnTo>
                    <a:pt x="33754" y="43429"/>
                  </a:lnTo>
                  <a:lnTo>
                    <a:pt x="33707" y="55405"/>
                  </a:lnTo>
                  <a:lnTo>
                    <a:pt x="34491" y="67248"/>
                  </a:lnTo>
                  <a:lnTo>
                    <a:pt x="36001" y="79000"/>
                  </a:lnTo>
                  <a:lnTo>
                    <a:pt x="38085" y="90966"/>
                  </a:lnTo>
                  <a:lnTo>
                    <a:pt x="40598" y="103323"/>
                  </a:lnTo>
                  <a:lnTo>
                    <a:pt x="43421" y="116252"/>
                  </a:lnTo>
                  <a:lnTo>
                    <a:pt x="46462" y="130004"/>
                  </a:lnTo>
                  <a:lnTo>
                    <a:pt x="49653" y="144624"/>
                  </a:lnTo>
                  <a:lnTo>
                    <a:pt x="52948" y="159681"/>
                  </a:lnTo>
                  <a:lnTo>
                    <a:pt x="56313" y="174401"/>
                  </a:lnTo>
                  <a:lnTo>
                    <a:pt x="59726" y="188373"/>
                  </a:lnTo>
                  <a:lnTo>
                    <a:pt x="63171" y="201532"/>
                  </a:lnTo>
                  <a:lnTo>
                    <a:pt x="66637" y="213983"/>
                  </a:lnTo>
                  <a:lnTo>
                    <a:pt x="70112" y="225867"/>
                  </a:lnTo>
                  <a:lnTo>
                    <a:pt x="73442" y="237069"/>
                  </a:lnTo>
                  <a:lnTo>
                    <a:pt x="76652" y="248404"/>
                  </a:lnTo>
                  <a:lnTo>
                    <a:pt x="80024" y="261991"/>
                  </a:lnTo>
                  <a:lnTo>
                    <a:pt x="84097" y="2814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832580" y="178984"/>
              <a:ext cx="10530" cy="347441"/>
            </a:xfrm>
            <a:custGeom>
              <a:avLst/>
              <a:gdLst/>
              <a:ahLst/>
              <a:cxnLst/>
              <a:rect l="0" t="0" r="0" b="0"/>
              <a:pathLst>
                <a:path w="10530" h="347441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82"/>
                  </a:lnTo>
                  <a:lnTo>
                    <a:pt x="0" y="58457"/>
                  </a:lnTo>
                  <a:lnTo>
                    <a:pt x="0" y="74930"/>
                  </a:lnTo>
                  <a:lnTo>
                    <a:pt x="5" y="92499"/>
                  </a:lnTo>
                  <a:lnTo>
                    <a:pt x="178" y="110841"/>
                  </a:lnTo>
                  <a:lnTo>
                    <a:pt x="826" y="129446"/>
                  </a:lnTo>
                  <a:lnTo>
                    <a:pt x="2074" y="147997"/>
                  </a:lnTo>
                  <a:lnTo>
                    <a:pt x="3727" y="166537"/>
                  </a:lnTo>
                  <a:lnTo>
                    <a:pt x="5375" y="185356"/>
                  </a:lnTo>
                  <a:lnTo>
                    <a:pt x="6778" y="204601"/>
                  </a:lnTo>
                  <a:lnTo>
                    <a:pt x="7871" y="223950"/>
                  </a:lnTo>
                  <a:lnTo>
                    <a:pt x="8679" y="242721"/>
                  </a:lnTo>
                  <a:lnTo>
                    <a:pt x="9257" y="260563"/>
                  </a:lnTo>
                  <a:lnTo>
                    <a:pt x="9662" y="277249"/>
                  </a:lnTo>
                  <a:lnTo>
                    <a:pt x="9986" y="294361"/>
                  </a:lnTo>
                  <a:lnTo>
                    <a:pt x="10259" y="315631"/>
                  </a:lnTo>
                  <a:lnTo>
                    <a:pt x="10529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727295" y="284269"/>
              <a:ext cx="210571" cy="52643"/>
            </a:xfrm>
            <a:custGeom>
              <a:avLst/>
              <a:gdLst/>
              <a:ahLst/>
              <a:cxnLst/>
              <a:rect l="0" t="0" r="0" b="0"/>
              <a:pathLst>
                <a:path w="210571" h="52643">
                  <a:moveTo>
                    <a:pt x="210570" y="0"/>
                  </a:moveTo>
                  <a:lnTo>
                    <a:pt x="198768" y="5800"/>
                  </a:lnTo>
                  <a:lnTo>
                    <a:pt x="186999" y="10725"/>
                  </a:lnTo>
                  <a:lnTo>
                    <a:pt x="174108" y="15227"/>
                  </a:lnTo>
                  <a:lnTo>
                    <a:pt x="160261" y="19448"/>
                  </a:lnTo>
                  <a:lnTo>
                    <a:pt x="145932" y="23462"/>
                  </a:lnTo>
                  <a:lnTo>
                    <a:pt x="131463" y="27323"/>
                  </a:lnTo>
                  <a:lnTo>
                    <a:pt x="117013" y="31076"/>
                  </a:lnTo>
                  <a:lnTo>
                    <a:pt x="102637" y="34751"/>
                  </a:lnTo>
                  <a:lnTo>
                    <a:pt x="88347" y="38369"/>
                  </a:lnTo>
                  <a:lnTo>
                    <a:pt x="74159" y="41794"/>
                  </a:lnTo>
                  <a:lnTo>
                    <a:pt x="58403" y="45078"/>
                  </a:lnTo>
                  <a:lnTo>
                    <a:pt x="36339" y="48511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911672" y="379025"/>
              <a:ext cx="102089" cy="116340"/>
            </a:xfrm>
            <a:custGeom>
              <a:avLst/>
              <a:gdLst/>
              <a:ahLst/>
              <a:cxnLst/>
              <a:rect l="0" t="0" r="0" b="0"/>
              <a:pathLst>
                <a:path w="102089" h="116340">
                  <a:moveTo>
                    <a:pt x="68307" y="0"/>
                  </a:moveTo>
                  <a:lnTo>
                    <a:pt x="56706" y="134"/>
                  </a:lnTo>
                  <a:lnTo>
                    <a:pt x="46858" y="1415"/>
                  </a:lnTo>
                  <a:lnTo>
                    <a:pt x="37857" y="4013"/>
                  </a:lnTo>
                  <a:lnTo>
                    <a:pt x="29588" y="7905"/>
                  </a:lnTo>
                  <a:lnTo>
                    <a:pt x="22209" y="13186"/>
                  </a:lnTo>
                  <a:lnTo>
                    <a:pt x="15744" y="19777"/>
                  </a:lnTo>
                  <a:lnTo>
                    <a:pt x="10238" y="27622"/>
                  </a:lnTo>
                  <a:lnTo>
                    <a:pt x="5832" y="36782"/>
                  </a:lnTo>
                  <a:lnTo>
                    <a:pt x="2506" y="47153"/>
                  </a:lnTo>
                  <a:lnTo>
                    <a:pt x="424" y="58199"/>
                  </a:lnTo>
                  <a:lnTo>
                    <a:pt x="0" y="69072"/>
                  </a:lnTo>
                  <a:lnTo>
                    <a:pt x="1313" y="79301"/>
                  </a:lnTo>
                  <a:lnTo>
                    <a:pt x="4313" y="88625"/>
                  </a:lnTo>
                  <a:lnTo>
                    <a:pt x="8993" y="96816"/>
                  </a:lnTo>
                  <a:lnTo>
                    <a:pt x="15183" y="103869"/>
                  </a:lnTo>
                  <a:lnTo>
                    <a:pt x="22762" y="109623"/>
                  </a:lnTo>
                  <a:lnTo>
                    <a:pt x="31743" y="113673"/>
                  </a:lnTo>
                  <a:lnTo>
                    <a:pt x="41995" y="115946"/>
                  </a:lnTo>
                  <a:lnTo>
                    <a:pt x="52963" y="116339"/>
                  </a:lnTo>
                  <a:lnTo>
                    <a:pt x="63783" y="114559"/>
                  </a:lnTo>
                  <a:lnTo>
                    <a:pt x="73974" y="110653"/>
                  </a:lnTo>
                  <a:lnTo>
                    <a:pt x="83101" y="104776"/>
                  </a:lnTo>
                  <a:lnTo>
                    <a:pt x="90628" y="97019"/>
                  </a:lnTo>
                  <a:lnTo>
                    <a:pt x="96418" y="87624"/>
                  </a:lnTo>
                  <a:lnTo>
                    <a:pt x="100339" y="77080"/>
                  </a:lnTo>
                  <a:lnTo>
                    <a:pt x="102088" y="66020"/>
                  </a:lnTo>
                  <a:lnTo>
                    <a:pt x="101712" y="54854"/>
                  </a:lnTo>
                  <a:lnTo>
                    <a:pt x="99458" y="44022"/>
                  </a:lnTo>
                  <a:lnTo>
                    <a:pt x="95166" y="32917"/>
                  </a:lnTo>
                  <a:lnTo>
                    <a:pt x="86229" y="19453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259732" y="379025"/>
              <a:ext cx="109802" cy="128973"/>
            </a:xfrm>
            <a:custGeom>
              <a:avLst/>
              <a:gdLst/>
              <a:ahLst/>
              <a:cxnLst/>
              <a:rect l="0" t="0" r="0" b="0"/>
              <a:pathLst>
                <a:path w="109802" h="128973">
                  <a:moveTo>
                    <a:pt x="109801" y="0"/>
                  </a:moveTo>
                  <a:lnTo>
                    <a:pt x="98133" y="67"/>
                  </a:lnTo>
                  <a:lnTo>
                    <a:pt x="87645" y="708"/>
                  </a:lnTo>
                  <a:lnTo>
                    <a:pt x="77343" y="2009"/>
                  </a:lnTo>
                  <a:lnTo>
                    <a:pt x="67042" y="4041"/>
                  </a:lnTo>
                  <a:lnTo>
                    <a:pt x="56698" y="7006"/>
                  </a:lnTo>
                  <a:lnTo>
                    <a:pt x="46318" y="10930"/>
                  </a:lnTo>
                  <a:lnTo>
                    <a:pt x="36235" y="15852"/>
                  </a:lnTo>
                  <a:lnTo>
                    <a:pt x="27073" y="21904"/>
                  </a:lnTo>
                  <a:lnTo>
                    <a:pt x="19104" y="29054"/>
                  </a:lnTo>
                  <a:lnTo>
                    <a:pt x="12433" y="37294"/>
                  </a:lnTo>
                  <a:lnTo>
                    <a:pt x="7169" y="46728"/>
                  </a:lnTo>
                  <a:lnTo>
                    <a:pt x="3230" y="57292"/>
                  </a:lnTo>
                  <a:lnTo>
                    <a:pt x="720" y="68639"/>
                  </a:lnTo>
                  <a:lnTo>
                    <a:pt x="0" y="80248"/>
                  </a:lnTo>
                  <a:lnTo>
                    <a:pt x="1116" y="91780"/>
                  </a:lnTo>
                  <a:lnTo>
                    <a:pt x="4153" y="102624"/>
                  </a:lnTo>
                  <a:lnTo>
                    <a:pt x="9388" y="111840"/>
                  </a:lnTo>
                  <a:lnTo>
                    <a:pt x="16760" y="119066"/>
                  </a:lnTo>
                  <a:lnTo>
                    <a:pt x="25777" y="124271"/>
                  </a:lnTo>
                  <a:lnTo>
                    <a:pt x="35730" y="127489"/>
                  </a:lnTo>
                  <a:lnTo>
                    <a:pt x="46113" y="128952"/>
                  </a:lnTo>
                  <a:lnTo>
                    <a:pt x="56402" y="128972"/>
                  </a:lnTo>
                  <a:lnTo>
                    <a:pt x="67073" y="127738"/>
                  </a:lnTo>
                  <a:lnTo>
                    <a:pt x="80176" y="124029"/>
                  </a:lnTo>
                  <a:lnTo>
                    <a:pt x="99273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379270" y="388361"/>
              <a:ext cx="110325" cy="115160"/>
            </a:xfrm>
            <a:custGeom>
              <a:avLst/>
              <a:gdLst/>
              <a:ahLst/>
              <a:cxnLst/>
              <a:rect l="0" t="0" r="0" b="0"/>
              <a:pathLst>
                <a:path w="110325" h="115160">
                  <a:moveTo>
                    <a:pt x="106077" y="11721"/>
                  </a:moveTo>
                  <a:lnTo>
                    <a:pt x="100142" y="6055"/>
                  </a:lnTo>
                  <a:lnTo>
                    <a:pt x="93938" y="2411"/>
                  </a:lnTo>
                  <a:lnTo>
                    <a:pt x="86842" y="502"/>
                  </a:lnTo>
                  <a:lnTo>
                    <a:pt x="78902" y="0"/>
                  </a:lnTo>
                  <a:lnTo>
                    <a:pt x="70255" y="620"/>
                  </a:lnTo>
                  <a:lnTo>
                    <a:pt x="61066" y="2100"/>
                  </a:lnTo>
                  <a:lnTo>
                    <a:pt x="51639" y="4541"/>
                  </a:lnTo>
                  <a:lnTo>
                    <a:pt x="42397" y="8376"/>
                  </a:lnTo>
                  <a:lnTo>
                    <a:pt x="33562" y="13731"/>
                  </a:lnTo>
                  <a:lnTo>
                    <a:pt x="25327" y="20445"/>
                  </a:lnTo>
                  <a:lnTo>
                    <a:pt x="17942" y="28246"/>
                  </a:lnTo>
                  <a:lnTo>
                    <a:pt x="11466" y="36864"/>
                  </a:lnTo>
                  <a:lnTo>
                    <a:pt x="6117" y="46075"/>
                  </a:lnTo>
                  <a:lnTo>
                    <a:pt x="2346" y="55702"/>
                  </a:lnTo>
                  <a:lnTo>
                    <a:pt x="264" y="65614"/>
                  </a:lnTo>
                  <a:lnTo>
                    <a:pt x="0" y="75557"/>
                  </a:lnTo>
                  <a:lnTo>
                    <a:pt x="1868" y="85159"/>
                  </a:lnTo>
                  <a:lnTo>
                    <a:pt x="5829" y="94234"/>
                  </a:lnTo>
                  <a:lnTo>
                    <a:pt x="11573" y="102293"/>
                  </a:lnTo>
                  <a:lnTo>
                    <a:pt x="18707" y="108497"/>
                  </a:lnTo>
                  <a:lnTo>
                    <a:pt x="26872" y="112553"/>
                  </a:lnTo>
                  <a:lnTo>
                    <a:pt x="35774" y="114650"/>
                  </a:lnTo>
                  <a:lnTo>
                    <a:pt x="45194" y="115159"/>
                  </a:lnTo>
                  <a:lnTo>
                    <a:pt x="54967" y="114464"/>
                  </a:lnTo>
                  <a:lnTo>
                    <a:pt x="64817" y="112731"/>
                  </a:lnTo>
                  <a:lnTo>
                    <a:pt x="74356" y="109906"/>
                  </a:lnTo>
                  <a:lnTo>
                    <a:pt x="83393" y="106040"/>
                  </a:lnTo>
                  <a:lnTo>
                    <a:pt x="91598" y="100971"/>
                  </a:lnTo>
                  <a:lnTo>
                    <a:pt x="98430" y="94280"/>
                  </a:lnTo>
                  <a:lnTo>
                    <a:pt x="103724" y="85889"/>
                  </a:lnTo>
                  <a:lnTo>
                    <a:pt x="107464" y="76169"/>
                  </a:lnTo>
                  <a:lnTo>
                    <a:pt x="109616" y="65734"/>
                  </a:lnTo>
                  <a:lnTo>
                    <a:pt x="110324" y="55024"/>
                  </a:lnTo>
                  <a:lnTo>
                    <a:pt x="109819" y="44515"/>
                  </a:lnTo>
                  <a:lnTo>
                    <a:pt x="108166" y="33670"/>
                  </a:lnTo>
                  <a:lnTo>
                    <a:pt x="104108" y="20425"/>
                  </a:lnTo>
                  <a:lnTo>
                    <a:pt x="95548" y="11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527461" y="403424"/>
              <a:ext cx="178985" cy="123001"/>
            </a:xfrm>
            <a:custGeom>
              <a:avLst/>
              <a:gdLst/>
              <a:ahLst/>
              <a:cxnLst/>
              <a:rect l="0" t="0" r="0" b="0"/>
              <a:pathLst>
                <a:path w="178985" h="123001">
                  <a:moveTo>
                    <a:pt x="0" y="28244"/>
                  </a:moveTo>
                  <a:lnTo>
                    <a:pt x="2934" y="37045"/>
                  </a:lnTo>
                  <a:lnTo>
                    <a:pt x="5716" y="45392"/>
                  </a:lnTo>
                  <a:lnTo>
                    <a:pt x="8611" y="54095"/>
                  </a:lnTo>
                  <a:lnTo>
                    <a:pt x="11479" y="63389"/>
                  </a:lnTo>
                  <a:lnTo>
                    <a:pt x="13995" y="73532"/>
                  </a:lnTo>
                  <a:lnTo>
                    <a:pt x="15976" y="84507"/>
                  </a:lnTo>
                  <a:lnTo>
                    <a:pt x="16414" y="93729"/>
                  </a:lnTo>
                  <a:lnTo>
                    <a:pt x="14689" y="97582"/>
                  </a:lnTo>
                  <a:lnTo>
                    <a:pt x="12085" y="96382"/>
                  </a:lnTo>
                  <a:lnTo>
                    <a:pt x="9331" y="91369"/>
                  </a:lnTo>
                  <a:lnTo>
                    <a:pt x="6884" y="83213"/>
                  </a:lnTo>
                  <a:lnTo>
                    <a:pt x="4928" y="72504"/>
                  </a:lnTo>
                  <a:lnTo>
                    <a:pt x="3626" y="60148"/>
                  </a:lnTo>
                  <a:lnTo>
                    <a:pt x="3208" y="47275"/>
                  </a:lnTo>
                  <a:lnTo>
                    <a:pt x="3716" y="34577"/>
                  </a:lnTo>
                  <a:lnTo>
                    <a:pt x="5365" y="22957"/>
                  </a:lnTo>
                  <a:lnTo>
                    <a:pt x="8599" y="13671"/>
                  </a:lnTo>
                  <a:lnTo>
                    <a:pt x="13513" y="7178"/>
                  </a:lnTo>
                  <a:lnTo>
                    <a:pt x="19744" y="3431"/>
                  </a:lnTo>
                  <a:lnTo>
                    <a:pt x="26682" y="2254"/>
                  </a:lnTo>
                  <a:lnTo>
                    <a:pt x="33896" y="3276"/>
                  </a:lnTo>
                  <a:lnTo>
                    <a:pt x="41007" y="6193"/>
                  </a:lnTo>
                  <a:lnTo>
                    <a:pt x="47622" y="10874"/>
                  </a:lnTo>
                  <a:lnTo>
                    <a:pt x="53599" y="17054"/>
                  </a:lnTo>
                  <a:lnTo>
                    <a:pt x="59520" y="23143"/>
                  </a:lnTo>
                  <a:lnTo>
                    <a:pt x="66098" y="25647"/>
                  </a:lnTo>
                  <a:lnTo>
                    <a:pt x="72604" y="23248"/>
                  </a:lnTo>
                  <a:lnTo>
                    <a:pt x="78151" y="17888"/>
                  </a:lnTo>
                  <a:lnTo>
                    <a:pt x="83345" y="11457"/>
                  </a:lnTo>
                  <a:lnTo>
                    <a:pt x="89438" y="5810"/>
                  </a:lnTo>
                  <a:lnTo>
                    <a:pt x="97041" y="1844"/>
                  </a:lnTo>
                  <a:lnTo>
                    <a:pt x="105868" y="0"/>
                  </a:lnTo>
                  <a:lnTo>
                    <a:pt x="115074" y="650"/>
                  </a:lnTo>
                  <a:lnTo>
                    <a:pt x="124099" y="3718"/>
                  </a:lnTo>
                  <a:lnTo>
                    <a:pt x="132573" y="8827"/>
                  </a:lnTo>
                  <a:lnTo>
                    <a:pt x="140174" y="15518"/>
                  </a:lnTo>
                  <a:lnTo>
                    <a:pt x="146832" y="23377"/>
                  </a:lnTo>
                  <a:lnTo>
                    <a:pt x="152657" y="32072"/>
                  </a:lnTo>
                  <a:lnTo>
                    <a:pt x="157818" y="41350"/>
                  </a:lnTo>
                  <a:lnTo>
                    <a:pt x="162477" y="51032"/>
                  </a:lnTo>
                  <a:lnTo>
                    <a:pt x="166623" y="61113"/>
                  </a:lnTo>
                  <a:lnTo>
                    <a:pt x="170479" y="73045"/>
                  </a:lnTo>
                  <a:lnTo>
                    <a:pt x="174388" y="91229"/>
                  </a:lnTo>
                  <a:lnTo>
                    <a:pt x="178984" y="1230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716974" y="337354"/>
              <a:ext cx="120444" cy="286461"/>
            </a:xfrm>
            <a:custGeom>
              <a:avLst/>
              <a:gdLst/>
              <a:ahLst/>
              <a:cxnLst/>
              <a:rect l="0" t="0" r="0" b="0"/>
              <a:pathLst>
                <a:path w="120444" h="286461">
                  <a:moveTo>
                    <a:pt x="0" y="104842"/>
                  </a:moveTo>
                  <a:lnTo>
                    <a:pt x="5733" y="110844"/>
                  </a:lnTo>
                  <a:lnTo>
                    <a:pt x="10017" y="117689"/>
                  </a:lnTo>
                  <a:lnTo>
                    <a:pt x="13228" y="126081"/>
                  </a:lnTo>
                  <a:lnTo>
                    <a:pt x="15761" y="135881"/>
                  </a:lnTo>
                  <a:lnTo>
                    <a:pt x="18107" y="146844"/>
                  </a:lnTo>
                  <a:lnTo>
                    <a:pt x="20556" y="158705"/>
                  </a:lnTo>
                  <a:lnTo>
                    <a:pt x="23210" y="171228"/>
                  </a:lnTo>
                  <a:lnTo>
                    <a:pt x="26075" y="184225"/>
                  </a:lnTo>
                  <a:lnTo>
                    <a:pt x="29113" y="197554"/>
                  </a:lnTo>
                  <a:lnTo>
                    <a:pt x="32121" y="211111"/>
                  </a:lnTo>
                  <a:lnTo>
                    <a:pt x="34753" y="224825"/>
                  </a:lnTo>
                  <a:lnTo>
                    <a:pt x="36857" y="238640"/>
                  </a:lnTo>
                  <a:lnTo>
                    <a:pt x="38607" y="252359"/>
                  </a:lnTo>
                  <a:lnTo>
                    <a:pt x="40396" y="265651"/>
                  </a:lnTo>
                  <a:lnTo>
                    <a:pt x="42427" y="278263"/>
                  </a:lnTo>
                  <a:lnTo>
                    <a:pt x="43802" y="286460"/>
                  </a:lnTo>
                  <a:lnTo>
                    <a:pt x="43460" y="286211"/>
                  </a:lnTo>
                  <a:lnTo>
                    <a:pt x="41930" y="279839"/>
                  </a:lnTo>
                  <a:lnTo>
                    <a:pt x="39688" y="269587"/>
                  </a:lnTo>
                  <a:lnTo>
                    <a:pt x="37004" y="256840"/>
                  </a:lnTo>
                  <a:lnTo>
                    <a:pt x="34040" y="242464"/>
                  </a:lnTo>
                  <a:lnTo>
                    <a:pt x="31060" y="227018"/>
                  </a:lnTo>
                  <a:lnTo>
                    <a:pt x="28435" y="210866"/>
                  </a:lnTo>
                  <a:lnTo>
                    <a:pt x="26330" y="194245"/>
                  </a:lnTo>
                  <a:lnTo>
                    <a:pt x="24578" y="177314"/>
                  </a:lnTo>
                  <a:lnTo>
                    <a:pt x="22785" y="160176"/>
                  </a:lnTo>
                  <a:lnTo>
                    <a:pt x="20729" y="142906"/>
                  </a:lnTo>
                  <a:lnTo>
                    <a:pt x="18516" y="125714"/>
                  </a:lnTo>
                  <a:lnTo>
                    <a:pt x="16483" y="108936"/>
                  </a:lnTo>
                  <a:lnTo>
                    <a:pt x="14823" y="92727"/>
                  </a:lnTo>
                  <a:lnTo>
                    <a:pt x="13725" y="77231"/>
                  </a:lnTo>
                  <a:lnTo>
                    <a:pt x="13446" y="62664"/>
                  </a:lnTo>
                  <a:lnTo>
                    <a:pt x="14050" y="49059"/>
                  </a:lnTo>
                  <a:lnTo>
                    <a:pt x="15763" y="36617"/>
                  </a:lnTo>
                  <a:lnTo>
                    <a:pt x="19040" y="25778"/>
                  </a:lnTo>
                  <a:lnTo>
                    <a:pt x="23987" y="16643"/>
                  </a:lnTo>
                  <a:lnTo>
                    <a:pt x="30411" y="9339"/>
                  </a:lnTo>
                  <a:lnTo>
                    <a:pt x="38010" y="4173"/>
                  </a:lnTo>
                  <a:lnTo>
                    <a:pt x="46486" y="1110"/>
                  </a:lnTo>
                  <a:lnTo>
                    <a:pt x="55428" y="0"/>
                  </a:lnTo>
                  <a:lnTo>
                    <a:pt x="64344" y="760"/>
                  </a:lnTo>
                  <a:lnTo>
                    <a:pt x="72964" y="3156"/>
                  </a:lnTo>
                  <a:lnTo>
                    <a:pt x="81225" y="6863"/>
                  </a:lnTo>
                  <a:lnTo>
                    <a:pt x="89159" y="11559"/>
                  </a:lnTo>
                  <a:lnTo>
                    <a:pt x="96823" y="16982"/>
                  </a:lnTo>
                  <a:lnTo>
                    <a:pt x="103953" y="23248"/>
                  </a:lnTo>
                  <a:lnTo>
                    <a:pt x="109990" y="30817"/>
                  </a:lnTo>
                  <a:lnTo>
                    <a:pt x="114714" y="39834"/>
                  </a:lnTo>
                  <a:lnTo>
                    <a:pt x="118056" y="49992"/>
                  </a:lnTo>
                  <a:lnTo>
                    <a:pt x="119932" y="60727"/>
                  </a:lnTo>
                  <a:lnTo>
                    <a:pt x="120443" y="71643"/>
                  </a:lnTo>
                  <a:lnTo>
                    <a:pt x="119498" y="82226"/>
                  </a:lnTo>
                  <a:lnTo>
                    <a:pt x="116745" y="91792"/>
                  </a:lnTo>
                  <a:lnTo>
                    <a:pt x="112153" y="100071"/>
                  </a:lnTo>
                  <a:lnTo>
                    <a:pt x="105970" y="107137"/>
                  </a:lnTo>
                  <a:lnTo>
                    <a:pt x="98533" y="113206"/>
                  </a:lnTo>
                  <a:lnTo>
                    <a:pt x="90161" y="118511"/>
                  </a:lnTo>
                  <a:lnTo>
                    <a:pt x="80998" y="123109"/>
                  </a:lnTo>
                  <a:lnTo>
                    <a:pt x="69796" y="127325"/>
                  </a:lnTo>
                  <a:lnTo>
                    <a:pt x="52224" y="131534"/>
                  </a:lnTo>
                  <a:lnTo>
                    <a:pt x="21057" y="1364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867076" y="329604"/>
              <a:ext cx="197339" cy="133650"/>
            </a:xfrm>
            <a:custGeom>
              <a:avLst/>
              <a:gdLst/>
              <a:ahLst/>
              <a:cxnLst/>
              <a:rect l="0" t="0" r="0" b="0"/>
              <a:pathLst>
                <a:path w="197339" h="133650">
                  <a:moveTo>
                    <a:pt x="39411" y="123121"/>
                  </a:moveTo>
                  <a:lnTo>
                    <a:pt x="45279" y="117253"/>
                  </a:lnTo>
                  <a:lnTo>
                    <a:pt x="50843" y="111689"/>
                  </a:lnTo>
                  <a:lnTo>
                    <a:pt x="56637" y="105885"/>
                  </a:lnTo>
                  <a:lnTo>
                    <a:pt x="62545" y="99632"/>
                  </a:lnTo>
                  <a:lnTo>
                    <a:pt x="68227" y="92653"/>
                  </a:lnTo>
                  <a:lnTo>
                    <a:pt x="73492" y="84868"/>
                  </a:lnTo>
                  <a:lnTo>
                    <a:pt x="77997" y="76193"/>
                  </a:lnTo>
                  <a:lnTo>
                    <a:pt x="81186" y="66466"/>
                  </a:lnTo>
                  <a:lnTo>
                    <a:pt x="82872" y="55708"/>
                  </a:lnTo>
                  <a:lnTo>
                    <a:pt x="82867" y="44400"/>
                  </a:lnTo>
                  <a:lnTo>
                    <a:pt x="80818" y="33351"/>
                  </a:lnTo>
                  <a:lnTo>
                    <a:pt x="76735" y="23012"/>
                  </a:lnTo>
                  <a:lnTo>
                    <a:pt x="70910" y="13954"/>
                  </a:lnTo>
                  <a:lnTo>
                    <a:pt x="63720" y="7007"/>
                  </a:lnTo>
                  <a:lnTo>
                    <a:pt x="55524" y="2420"/>
                  </a:lnTo>
                  <a:lnTo>
                    <a:pt x="46769" y="121"/>
                  </a:lnTo>
                  <a:lnTo>
                    <a:pt x="37981" y="0"/>
                  </a:lnTo>
                  <a:lnTo>
                    <a:pt x="29455" y="1774"/>
                  </a:lnTo>
                  <a:lnTo>
                    <a:pt x="21597" y="5385"/>
                  </a:lnTo>
                  <a:lnTo>
                    <a:pt x="14997" y="11073"/>
                  </a:lnTo>
                  <a:lnTo>
                    <a:pt x="9857" y="18784"/>
                  </a:lnTo>
                  <a:lnTo>
                    <a:pt x="6048" y="28214"/>
                  </a:lnTo>
                  <a:lnTo>
                    <a:pt x="3318" y="38985"/>
                  </a:lnTo>
                  <a:lnTo>
                    <a:pt x="1408" y="50742"/>
                  </a:lnTo>
                  <a:lnTo>
                    <a:pt x="258" y="63042"/>
                  </a:lnTo>
                  <a:lnTo>
                    <a:pt x="0" y="75365"/>
                  </a:lnTo>
                  <a:lnTo>
                    <a:pt x="648" y="87418"/>
                  </a:lnTo>
                  <a:lnTo>
                    <a:pt x="2404" y="98797"/>
                  </a:lnTo>
                  <a:lnTo>
                    <a:pt x="5717" y="108914"/>
                  </a:lnTo>
                  <a:lnTo>
                    <a:pt x="10692" y="117560"/>
                  </a:lnTo>
                  <a:lnTo>
                    <a:pt x="17135" y="124536"/>
                  </a:lnTo>
                  <a:lnTo>
                    <a:pt x="24749" y="129481"/>
                  </a:lnTo>
                  <a:lnTo>
                    <a:pt x="33234" y="132396"/>
                  </a:lnTo>
                  <a:lnTo>
                    <a:pt x="42183" y="133406"/>
                  </a:lnTo>
                  <a:lnTo>
                    <a:pt x="51102" y="132580"/>
                  </a:lnTo>
                  <a:lnTo>
                    <a:pt x="59721" y="130135"/>
                  </a:lnTo>
                  <a:lnTo>
                    <a:pt x="67811" y="126226"/>
                  </a:lnTo>
                  <a:lnTo>
                    <a:pt x="75098" y="120862"/>
                  </a:lnTo>
                  <a:lnTo>
                    <a:pt x="81519" y="114182"/>
                  </a:lnTo>
                  <a:lnTo>
                    <a:pt x="87170" y="106427"/>
                  </a:lnTo>
                  <a:lnTo>
                    <a:pt x="92208" y="97852"/>
                  </a:lnTo>
                  <a:lnTo>
                    <a:pt x="96801" y="88722"/>
                  </a:lnTo>
                  <a:lnTo>
                    <a:pt x="101568" y="80815"/>
                  </a:lnTo>
                  <a:lnTo>
                    <a:pt x="106726" y="76999"/>
                  </a:lnTo>
                  <a:lnTo>
                    <a:pt x="111805" y="77768"/>
                  </a:lnTo>
                  <a:lnTo>
                    <a:pt x="117344" y="81984"/>
                  </a:lnTo>
                  <a:lnTo>
                    <a:pt x="123770" y="88463"/>
                  </a:lnTo>
                  <a:lnTo>
                    <a:pt x="131155" y="96052"/>
                  </a:lnTo>
                  <a:lnTo>
                    <a:pt x="139381" y="103607"/>
                  </a:lnTo>
                  <a:lnTo>
                    <a:pt x="148263" y="110533"/>
                  </a:lnTo>
                  <a:lnTo>
                    <a:pt x="157367" y="116542"/>
                  </a:lnTo>
                  <a:lnTo>
                    <a:pt x="167030" y="122015"/>
                  </a:lnTo>
                  <a:lnTo>
                    <a:pt x="179216" y="127424"/>
                  </a:lnTo>
                  <a:lnTo>
                    <a:pt x="197338" y="1336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083781" y="280847"/>
              <a:ext cx="96448" cy="159865"/>
            </a:xfrm>
            <a:custGeom>
              <a:avLst/>
              <a:gdLst/>
              <a:ahLst/>
              <a:cxnLst/>
              <a:rect l="0" t="0" r="0" b="0"/>
              <a:pathLst>
                <a:path w="96448" h="159865">
                  <a:moveTo>
                    <a:pt x="12219" y="87650"/>
                  </a:moveTo>
                  <a:lnTo>
                    <a:pt x="12353" y="99318"/>
                  </a:lnTo>
                  <a:lnTo>
                    <a:pt x="13634" y="109807"/>
                  </a:lnTo>
                  <a:lnTo>
                    <a:pt x="16222" y="120109"/>
                  </a:lnTo>
                  <a:lnTo>
                    <a:pt x="19768" y="130410"/>
                  </a:lnTo>
                  <a:lnTo>
                    <a:pt x="23753" y="140754"/>
                  </a:lnTo>
                  <a:lnTo>
                    <a:pt x="27810" y="151065"/>
                  </a:lnTo>
                  <a:lnTo>
                    <a:pt x="30976" y="158580"/>
                  </a:lnTo>
                  <a:lnTo>
                    <a:pt x="32162" y="159864"/>
                  </a:lnTo>
                  <a:lnTo>
                    <a:pt x="31647" y="155982"/>
                  </a:lnTo>
                  <a:lnTo>
                    <a:pt x="29836" y="148759"/>
                  </a:lnTo>
                  <a:lnTo>
                    <a:pt x="26849" y="139715"/>
                  </a:lnTo>
                  <a:lnTo>
                    <a:pt x="22830" y="129783"/>
                  </a:lnTo>
                  <a:lnTo>
                    <a:pt x="18139" y="119450"/>
                  </a:lnTo>
                  <a:lnTo>
                    <a:pt x="13285" y="108950"/>
                  </a:lnTo>
                  <a:lnTo>
                    <a:pt x="8580" y="98385"/>
                  </a:lnTo>
                  <a:lnTo>
                    <a:pt x="4452" y="87637"/>
                  </a:lnTo>
                  <a:lnTo>
                    <a:pt x="1516" y="76418"/>
                  </a:lnTo>
                  <a:lnTo>
                    <a:pt x="0" y="64610"/>
                  </a:lnTo>
                  <a:lnTo>
                    <a:pt x="119" y="52576"/>
                  </a:lnTo>
                  <a:lnTo>
                    <a:pt x="2245" y="41028"/>
                  </a:lnTo>
                  <a:lnTo>
                    <a:pt x="6383" y="30346"/>
                  </a:lnTo>
                  <a:lnTo>
                    <a:pt x="12415" y="20887"/>
                  </a:lnTo>
                  <a:lnTo>
                    <a:pt x="20275" y="13137"/>
                  </a:lnTo>
                  <a:lnTo>
                    <a:pt x="29736" y="7193"/>
                  </a:lnTo>
                  <a:lnTo>
                    <a:pt x="40254" y="3019"/>
                  </a:lnTo>
                  <a:lnTo>
                    <a:pt x="52297" y="328"/>
                  </a:lnTo>
                  <a:lnTo>
                    <a:pt x="69156" y="0"/>
                  </a:lnTo>
                  <a:lnTo>
                    <a:pt x="96447" y="34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196861" y="317552"/>
              <a:ext cx="172881" cy="140747"/>
            </a:xfrm>
            <a:custGeom>
              <a:avLst/>
              <a:gdLst/>
              <a:ahLst/>
              <a:cxnLst/>
              <a:rect l="0" t="0" r="0" b="0"/>
              <a:pathLst>
                <a:path w="172881" h="140747">
                  <a:moveTo>
                    <a:pt x="25481" y="50945"/>
                  </a:moveTo>
                  <a:lnTo>
                    <a:pt x="31415" y="56745"/>
                  </a:lnTo>
                  <a:lnTo>
                    <a:pt x="37620" y="61670"/>
                  </a:lnTo>
                  <a:lnTo>
                    <a:pt x="44716" y="66163"/>
                  </a:lnTo>
                  <a:lnTo>
                    <a:pt x="52656" y="70038"/>
                  </a:lnTo>
                  <a:lnTo>
                    <a:pt x="61303" y="72755"/>
                  </a:lnTo>
                  <a:lnTo>
                    <a:pt x="70488" y="74101"/>
                  </a:lnTo>
                  <a:lnTo>
                    <a:pt x="79742" y="73857"/>
                  </a:lnTo>
                  <a:lnTo>
                    <a:pt x="88335" y="71643"/>
                  </a:lnTo>
                  <a:lnTo>
                    <a:pt x="95908" y="67446"/>
                  </a:lnTo>
                  <a:lnTo>
                    <a:pt x="101971" y="61544"/>
                  </a:lnTo>
                  <a:lnTo>
                    <a:pt x="105763" y="54303"/>
                  </a:lnTo>
                  <a:lnTo>
                    <a:pt x="107086" y="46071"/>
                  </a:lnTo>
                  <a:lnTo>
                    <a:pt x="106211" y="37293"/>
                  </a:lnTo>
                  <a:lnTo>
                    <a:pt x="103581" y="28490"/>
                  </a:lnTo>
                  <a:lnTo>
                    <a:pt x="99624" y="19958"/>
                  </a:lnTo>
                  <a:lnTo>
                    <a:pt x="94379" y="12266"/>
                  </a:lnTo>
                  <a:lnTo>
                    <a:pt x="87511" y="6310"/>
                  </a:lnTo>
                  <a:lnTo>
                    <a:pt x="78972" y="2419"/>
                  </a:lnTo>
                  <a:lnTo>
                    <a:pt x="69139" y="434"/>
                  </a:lnTo>
                  <a:lnTo>
                    <a:pt x="58622" y="0"/>
                  </a:lnTo>
                  <a:lnTo>
                    <a:pt x="47854" y="749"/>
                  </a:lnTo>
                  <a:lnTo>
                    <a:pt x="37370" y="2689"/>
                  </a:lnTo>
                  <a:lnTo>
                    <a:pt x="27869" y="6184"/>
                  </a:lnTo>
                  <a:lnTo>
                    <a:pt x="19639" y="11314"/>
                  </a:lnTo>
                  <a:lnTo>
                    <a:pt x="12776" y="18045"/>
                  </a:lnTo>
                  <a:lnTo>
                    <a:pt x="7375" y="26391"/>
                  </a:lnTo>
                  <a:lnTo>
                    <a:pt x="3341" y="36184"/>
                  </a:lnTo>
                  <a:lnTo>
                    <a:pt x="764" y="46828"/>
                  </a:lnTo>
                  <a:lnTo>
                    <a:pt x="0" y="57424"/>
                  </a:lnTo>
                  <a:lnTo>
                    <a:pt x="1077" y="67474"/>
                  </a:lnTo>
                  <a:lnTo>
                    <a:pt x="3746" y="77015"/>
                  </a:lnTo>
                  <a:lnTo>
                    <a:pt x="7672" y="86416"/>
                  </a:lnTo>
                  <a:lnTo>
                    <a:pt x="12537" y="95918"/>
                  </a:lnTo>
                  <a:lnTo>
                    <a:pt x="18242" y="105284"/>
                  </a:lnTo>
                  <a:lnTo>
                    <a:pt x="24894" y="113901"/>
                  </a:lnTo>
                  <a:lnTo>
                    <a:pt x="32483" y="121474"/>
                  </a:lnTo>
                  <a:lnTo>
                    <a:pt x="41036" y="127864"/>
                  </a:lnTo>
                  <a:lnTo>
                    <a:pt x="50688" y="132934"/>
                  </a:lnTo>
                  <a:lnTo>
                    <a:pt x="61406" y="136743"/>
                  </a:lnTo>
                  <a:lnTo>
                    <a:pt x="73029" y="139335"/>
                  </a:lnTo>
                  <a:lnTo>
                    <a:pt x="85354" y="140641"/>
                  </a:lnTo>
                  <a:lnTo>
                    <a:pt x="98192" y="140746"/>
                  </a:lnTo>
                  <a:lnTo>
                    <a:pt x="111170" y="139817"/>
                  </a:lnTo>
                  <a:lnTo>
                    <a:pt x="125224" y="137826"/>
                  </a:lnTo>
                  <a:lnTo>
                    <a:pt x="143821" y="133484"/>
                  </a:lnTo>
                  <a:lnTo>
                    <a:pt x="172880" y="1246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648059" y="232892"/>
              <a:ext cx="142822" cy="223452"/>
            </a:xfrm>
            <a:custGeom>
              <a:avLst/>
              <a:gdLst/>
              <a:ahLst/>
              <a:cxnLst/>
              <a:rect l="0" t="0" r="0" b="0"/>
              <a:pathLst>
                <a:path w="142822" h="223452">
                  <a:moveTo>
                    <a:pt x="111236" y="30320"/>
                  </a:moveTo>
                  <a:lnTo>
                    <a:pt x="105301" y="21653"/>
                  </a:lnTo>
                  <a:lnTo>
                    <a:pt x="99097" y="14586"/>
                  </a:lnTo>
                  <a:lnTo>
                    <a:pt x="92001" y="8494"/>
                  </a:lnTo>
                  <a:lnTo>
                    <a:pt x="84061" y="3612"/>
                  </a:lnTo>
                  <a:lnTo>
                    <a:pt x="75415" y="694"/>
                  </a:lnTo>
                  <a:lnTo>
                    <a:pt x="66224" y="0"/>
                  </a:lnTo>
                  <a:lnTo>
                    <a:pt x="56798" y="1482"/>
                  </a:lnTo>
                  <a:lnTo>
                    <a:pt x="47557" y="5061"/>
                  </a:lnTo>
                  <a:lnTo>
                    <a:pt x="38721" y="10466"/>
                  </a:lnTo>
                  <a:lnTo>
                    <a:pt x="30486" y="17330"/>
                  </a:lnTo>
                  <a:lnTo>
                    <a:pt x="23102" y="25291"/>
                  </a:lnTo>
                  <a:lnTo>
                    <a:pt x="16621" y="34056"/>
                  </a:lnTo>
                  <a:lnTo>
                    <a:pt x="11099" y="43717"/>
                  </a:lnTo>
                  <a:lnTo>
                    <a:pt x="6680" y="54719"/>
                  </a:lnTo>
                  <a:lnTo>
                    <a:pt x="3339" y="67193"/>
                  </a:lnTo>
                  <a:lnTo>
                    <a:pt x="1077" y="80825"/>
                  </a:lnTo>
                  <a:lnTo>
                    <a:pt x="0" y="95047"/>
                  </a:lnTo>
                  <a:lnTo>
                    <a:pt x="53" y="109466"/>
                  </a:lnTo>
                  <a:lnTo>
                    <a:pt x="1052" y="123892"/>
                  </a:lnTo>
                  <a:lnTo>
                    <a:pt x="2786" y="138258"/>
                  </a:lnTo>
                  <a:lnTo>
                    <a:pt x="5069" y="152539"/>
                  </a:lnTo>
                  <a:lnTo>
                    <a:pt x="8075" y="166417"/>
                  </a:lnTo>
                  <a:lnTo>
                    <a:pt x="12304" y="179290"/>
                  </a:lnTo>
                  <a:lnTo>
                    <a:pt x="17933" y="190904"/>
                  </a:lnTo>
                  <a:lnTo>
                    <a:pt x="25003" y="201008"/>
                  </a:lnTo>
                  <a:lnTo>
                    <a:pt x="33576" y="209200"/>
                  </a:lnTo>
                  <a:lnTo>
                    <a:pt x="43527" y="215444"/>
                  </a:lnTo>
                  <a:lnTo>
                    <a:pt x="54446" y="219841"/>
                  </a:lnTo>
                  <a:lnTo>
                    <a:pt x="65759" y="222442"/>
                  </a:lnTo>
                  <a:lnTo>
                    <a:pt x="77100" y="223451"/>
                  </a:lnTo>
                  <a:lnTo>
                    <a:pt x="88152" y="223013"/>
                  </a:lnTo>
                  <a:lnTo>
                    <a:pt x="98573" y="221134"/>
                  </a:lnTo>
                  <a:lnTo>
                    <a:pt x="108239" y="217956"/>
                  </a:lnTo>
                  <a:lnTo>
                    <a:pt x="116910" y="214026"/>
                  </a:lnTo>
                  <a:lnTo>
                    <a:pt x="124988" y="209826"/>
                  </a:lnTo>
                  <a:lnTo>
                    <a:pt x="133182" y="204990"/>
                  </a:lnTo>
                  <a:lnTo>
                    <a:pt x="142821" y="1987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796253" y="315854"/>
              <a:ext cx="105041" cy="148094"/>
            </a:xfrm>
            <a:custGeom>
              <a:avLst/>
              <a:gdLst/>
              <a:ahLst/>
              <a:cxnLst/>
              <a:rect l="0" t="0" r="0" b="0"/>
              <a:pathLst>
                <a:path w="105041" h="148094">
                  <a:moveTo>
                    <a:pt x="89384" y="10529"/>
                  </a:moveTo>
                  <a:lnTo>
                    <a:pt x="80582" y="13463"/>
                  </a:lnTo>
                  <a:lnTo>
                    <a:pt x="72236" y="16245"/>
                  </a:lnTo>
                  <a:lnTo>
                    <a:pt x="63543" y="19149"/>
                  </a:lnTo>
                  <a:lnTo>
                    <a:pt x="54594" y="22362"/>
                  </a:lnTo>
                  <a:lnTo>
                    <a:pt x="45747" y="26176"/>
                  </a:lnTo>
                  <a:lnTo>
                    <a:pt x="37212" y="30697"/>
                  </a:lnTo>
                  <a:lnTo>
                    <a:pt x="29197" y="36034"/>
                  </a:lnTo>
                  <a:lnTo>
                    <a:pt x="21968" y="42370"/>
                  </a:lnTo>
                  <a:lnTo>
                    <a:pt x="15596" y="49712"/>
                  </a:lnTo>
                  <a:lnTo>
                    <a:pt x="10148" y="58084"/>
                  </a:lnTo>
                  <a:lnTo>
                    <a:pt x="5779" y="67606"/>
                  </a:lnTo>
                  <a:lnTo>
                    <a:pt x="2478" y="78225"/>
                  </a:lnTo>
                  <a:lnTo>
                    <a:pt x="413" y="89439"/>
                  </a:lnTo>
                  <a:lnTo>
                    <a:pt x="0" y="100426"/>
                  </a:lnTo>
                  <a:lnTo>
                    <a:pt x="1319" y="110732"/>
                  </a:lnTo>
                  <a:lnTo>
                    <a:pt x="4324" y="120107"/>
                  </a:lnTo>
                  <a:lnTo>
                    <a:pt x="9008" y="128332"/>
                  </a:lnTo>
                  <a:lnTo>
                    <a:pt x="15195" y="135408"/>
                  </a:lnTo>
                  <a:lnTo>
                    <a:pt x="22602" y="141177"/>
                  </a:lnTo>
                  <a:lnTo>
                    <a:pt x="30935" y="145238"/>
                  </a:lnTo>
                  <a:lnTo>
                    <a:pt x="39940" y="147523"/>
                  </a:lnTo>
                  <a:lnTo>
                    <a:pt x="49255" y="148093"/>
                  </a:lnTo>
                  <a:lnTo>
                    <a:pt x="58428" y="146964"/>
                  </a:lnTo>
                  <a:lnTo>
                    <a:pt x="67220" y="144313"/>
                  </a:lnTo>
                  <a:lnTo>
                    <a:pt x="75429" y="140263"/>
                  </a:lnTo>
                  <a:lnTo>
                    <a:pt x="82796" y="134804"/>
                  </a:lnTo>
                  <a:lnTo>
                    <a:pt x="89265" y="128056"/>
                  </a:lnTo>
                  <a:lnTo>
                    <a:pt x="94779" y="120086"/>
                  </a:lnTo>
                  <a:lnTo>
                    <a:pt x="99193" y="110833"/>
                  </a:lnTo>
                  <a:lnTo>
                    <a:pt x="102526" y="100391"/>
                  </a:lnTo>
                  <a:lnTo>
                    <a:pt x="104612" y="89125"/>
                  </a:lnTo>
                  <a:lnTo>
                    <a:pt x="105040" y="77571"/>
                  </a:lnTo>
                  <a:lnTo>
                    <a:pt x="103735" y="66066"/>
                  </a:lnTo>
                  <a:lnTo>
                    <a:pt x="100908" y="54901"/>
                  </a:lnTo>
                  <a:lnTo>
                    <a:pt x="96878" y="44404"/>
                  </a:lnTo>
                  <a:lnTo>
                    <a:pt x="91947" y="34688"/>
                  </a:lnTo>
                  <a:lnTo>
                    <a:pt x="86288" y="25982"/>
                  </a:lnTo>
                  <a:lnTo>
                    <a:pt x="79176" y="17877"/>
                  </a:lnTo>
                  <a:lnTo>
                    <a:pt x="67758" y="9660"/>
                  </a:lnTo>
                  <a:lnTo>
                    <a:pt x="472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927751" y="298393"/>
              <a:ext cx="157929" cy="133276"/>
            </a:xfrm>
            <a:custGeom>
              <a:avLst/>
              <a:gdLst/>
              <a:ahLst/>
              <a:cxnLst/>
              <a:rect l="0" t="0" r="0" b="0"/>
              <a:pathLst>
                <a:path w="157929" h="133276">
                  <a:moveTo>
                    <a:pt x="0" y="17461"/>
                  </a:moveTo>
                  <a:lnTo>
                    <a:pt x="2933" y="26263"/>
                  </a:lnTo>
                  <a:lnTo>
                    <a:pt x="5716" y="34609"/>
                  </a:lnTo>
                  <a:lnTo>
                    <a:pt x="8616" y="43308"/>
                  </a:lnTo>
                  <a:lnTo>
                    <a:pt x="11656" y="52429"/>
                  </a:lnTo>
                  <a:lnTo>
                    <a:pt x="14821" y="61924"/>
                  </a:lnTo>
                  <a:lnTo>
                    <a:pt x="18086" y="71716"/>
                  </a:lnTo>
                  <a:lnTo>
                    <a:pt x="21424" y="81730"/>
                  </a:lnTo>
                  <a:lnTo>
                    <a:pt x="24815" y="91904"/>
                  </a:lnTo>
                  <a:lnTo>
                    <a:pt x="28218" y="102116"/>
                  </a:lnTo>
                  <a:lnTo>
                    <a:pt x="30759" y="109737"/>
                  </a:lnTo>
                  <a:lnTo>
                    <a:pt x="31388" y="111624"/>
                  </a:lnTo>
                  <a:lnTo>
                    <a:pt x="30505" y="108953"/>
                  </a:lnTo>
                  <a:lnTo>
                    <a:pt x="28815" y="103020"/>
                  </a:lnTo>
                  <a:lnTo>
                    <a:pt x="26995" y="94319"/>
                  </a:lnTo>
                  <a:lnTo>
                    <a:pt x="25413" y="83288"/>
                  </a:lnTo>
                  <a:lnTo>
                    <a:pt x="24504" y="70739"/>
                  </a:lnTo>
                  <a:lnTo>
                    <a:pt x="24866" y="57749"/>
                  </a:lnTo>
                  <a:lnTo>
                    <a:pt x="26705" y="44969"/>
                  </a:lnTo>
                  <a:lnTo>
                    <a:pt x="30056" y="32959"/>
                  </a:lnTo>
                  <a:lnTo>
                    <a:pt x="34972" y="22348"/>
                  </a:lnTo>
                  <a:lnTo>
                    <a:pt x="41310" y="13339"/>
                  </a:lnTo>
                  <a:lnTo>
                    <a:pt x="48647" y="6274"/>
                  </a:lnTo>
                  <a:lnTo>
                    <a:pt x="56401" y="1793"/>
                  </a:lnTo>
                  <a:lnTo>
                    <a:pt x="64208" y="0"/>
                  </a:lnTo>
                  <a:lnTo>
                    <a:pt x="72073" y="555"/>
                  </a:lnTo>
                  <a:lnTo>
                    <a:pt x="80266" y="2970"/>
                  </a:lnTo>
                  <a:lnTo>
                    <a:pt x="88923" y="6782"/>
                  </a:lnTo>
                  <a:lnTo>
                    <a:pt x="97872" y="11931"/>
                  </a:lnTo>
                  <a:lnTo>
                    <a:pt x="106735" y="18733"/>
                  </a:lnTo>
                  <a:lnTo>
                    <a:pt x="115286" y="27228"/>
                  </a:lnTo>
                  <a:lnTo>
                    <a:pt x="123317" y="37032"/>
                  </a:lnTo>
                  <a:lnTo>
                    <a:pt x="130557" y="47530"/>
                  </a:lnTo>
                  <a:lnTo>
                    <a:pt x="136938" y="58295"/>
                  </a:lnTo>
                  <a:lnTo>
                    <a:pt x="142409" y="69240"/>
                  </a:lnTo>
                  <a:lnTo>
                    <a:pt x="147379" y="81914"/>
                  </a:lnTo>
                  <a:lnTo>
                    <a:pt x="152284" y="100776"/>
                  </a:lnTo>
                  <a:lnTo>
                    <a:pt x="157928" y="1332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127910" y="279167"/>
              <a:ext cx="115697" cy="121535"/>
            </a:xfrm>
            <a:custGeom>
              <a:avLst/>
              <a:gdLst/>
              <a:ahLst/>
              <a:cxnLst/>
              <a:rect l="0" t="0" r="0" b="0"/>
              <a:pathLst>
                <a:path w="115697" h="121535">
                  <a:moveTo>
                    <a:pt x="105167" y="15630"/>
                  </a:moveTo>
                  <a:lnTo>
                    <a:pt x="96298" y="9897"/>
                  </a:lnTo>
                  <a:lnTo>
                    <a:pt x="87312" y="5613"/>
                  </a:lnTo>
                  <a:lnTo>
                    <a:pt x="77321" y="2416"/>
                  </a:lnTo>
                  <a:lnTo>
                    <a:pt x="66513" y="401"/>
                  </a:lnTo>
                  <a:lnTo>
                    <a:pt x="55350" y="0"/>
                  </a:lnTo>
                  <a:lnTo>
                    <a:pt x="44155" y="1316"/>
                  </a:lnTo>
                  <a:lnTo>
                    <a:pt x="33387" y="4311"/>
                  </a:lnTo>
                  <a:lnTo>
                    <a:pt x="23699" y="8984"/>
                  </a:lnTo>
                  <a:lnTo>
                    <a:pt x="15350" y="15172"/>
                  </a:lnTo>
                  <a:lnTo>
                    <a:pt x="8577" y="22918"/>
                  </a:lnTo>
                  <a:lnTo>
                    <a:pt x="3770" y="32544"/>
                  </a:lnTo>
                  <a:lnTo>
                    <a:pt x="947" y="44042"/>
                  </a:lnTo>
                  <a:lnTo>
                    <a:pt x="0" y="56660"/>
                  </a:lnTo>
                  <a:lnTo>
                    <a:pt x="868" y="69128"/>
                  </a:lnTo>
                  <a:lnTo>
                    <a:pt x="3340" y="80724"/>
                  </a:lnTo>
                  <a:lnTo>
                    <a:pt x="7269" y="91117"/>
                  </a:lnTo>
                  <a:lnTo>
                    <a:pt x="12644" y="100100"/>
                  </a:lnTo>
                  <a:lnTo>
                    <a:pt x="19332" y="107720"/>
                  </a:lnTo>
                  <a:lnTo>
                    <a:pt x="27093" y="113872"/>
                  </a:lnTo>
                  <a:lnTo>
                    <a:pt x="35672" y="118197"/>
                  </a:lnTo>
                  <a:lnTo>
                    <a:pt x="44849" y="120667"/>
                  </a:lnTo>
                  <a:lnTo>
                    <a:pt x="54452" y="121534"/>
                  </a:lnTo>
                  <a:lnTo>
                    <a:pt x="64350" y="121137"/>
                  </a:lnTo>
                  <a:lnTo>
                    <a:pt x="74438" y="119799"/>
                  </a:lnTo>
                  <a:lnTo>
                    <a:pt x="84197" y="117746"/>
                  </a:lnTo>
                  <a:lnTo>
                    <a:pt x="93647" y="114805"/>
                  </a:lnTo>
                  <a:lnTo>
                    <a:pt x="103617" y="109605"/>
                  </a:lnTo>
                  <a:lnTo>
                    <a:pt x="115696" y="998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275192" y="231626"/>
              <a:ext cx="105285" cy="164803"/>
            </a:xfrm>
            <a:custGeom>
              <a:avLst/>
              <a:gdLst/>
              <a:ahLst/>
              <a:cxnLst/>
              <a:rect l="0" t="0" r="0" b="0"/>
              <a:pathLst>
                <a:path w="105285" h="164803">
                  <a:moveTo>
                    <a:pt x="0" y="84228"/>
                  </a:moveTo>
                  <a:lnTo>
                    <a:pt x="3000" y="98763"/>
                  </a:lnTo>
                  <a:lnTo>
                    <a:pt x="6423" y="111394"/>
                  </a:lnTo>
                  <a:lnTo>
                    <a:pt x="10619" y="123299"/>
                  </a:lnTo>
                  <a:lnTo>
                    <a:pt x="15519" y="134781"/>
                  </a:lnTo>
                  <a:lnTo>
                    <a:pt x="21000" y="145973"/>
                  </a:lnTo>
                  <a:lnTo>
                    <a:pt x="26919" y="156868"/>
                  </a:lnTo>
                  <a:lnTo>
                    <a:pt x="32721" y="164308"/>
                  </a:lnTo>
                  <a:lnTo>
                    <a:pt x="37065" y="164802"/>
                  </a:lnTo>
                  <a:lnTo>
                    <a:pt x="39072" y="160422"/>
                  </a:lnTo>
                  <a:lnTo>
                    <a:pt x="39151" y="153297"/>
                  </a:lnTo>
                  <a:lnTo>
                    <a:pt x="37932" y="144675"/>
                  </a:lnTo>
                  <a:lnTo>
                    <a:pt x="35885" y="135234"/>
                  </a:lnTo>
                  <a:lnTo>
                    <a:pt x="33317" y="125335"/>
                  </a:lnTo>
                  <a:lnTo>
                    <a:pt x="30417" y="115012"/>
                  </a:lnTo>
                  <a:lnTo>
                    <a:pt x="27306" y="104065"/>
                  </a:lnTo>
                  <a:lnTo>
                    <a:pt x="24070" y="92430"/>
                  </a:lnTo>
                  <a:lnTo>
                    <a:pt x="21251" y="80338"/>
                  </a:lnTo>
                  <a:lnTo>
                    <a:pt x="19800" y="68218"/>
                  </a:lnTo>
                  <a:lnTo>
                    <a:pt x="20130" y="56333"/>
                  </a:lnTo>
                  <a:lnTo>
                    <a:pt x="22319" y="45081"/>
                  </a:lnTo>
                  <a:lnTo>
                    <a:pt x="26381" y="35057"/>
                  </a:lnTo>
                  <a:lnTo>
                    <a:pt x="32120" y="26472"/>
                  </a:lnTo>
                  <a:lnTo>
                    <a:pt x="39378" y="19369"/>
                  </a:lnTo>
                  <a:lnTo>
                    <a:pt x="48137" y="13806"/>
                  </a:lnTo>
                  <a:lnTo>
                    <a:pt x="58227" y="9655"/>
                  </a:lnTo>
                  <a:lnTo>
                    <a:pt x="68787" y="6655"/>
                  </a:lnTo>
                  <a:lnTo>
                    <a:pt x="79383" y="4216"/>
                  </a:lnTo>
                  <a:lnTo>
                    <a:pt x="90944" y="2121"/>
                  </a:lnTo>
                  <a:lnTo>
                    <a:pt x="1052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390053" y="263690"/>
              <a:ext cx="127295" cy="155732"/>
            </a:xfrm>
            <a:custGeom>
              <a:avLst/>
              <a:gdLst/>
              <a:ahLst/>
              <a:cxnLst/>
              <a:rect l="0" t="0" r="0" b="0"/>
              <a:pathLst>
                <a:path w="127295" h="155732">
                  <a:moveTo>
                    <a:pt x="53594" y="52164"/>
                  </a:moveTo>
                  <a:lnTo>
                    <a:pt x="56662" y="60698"/>
                  </a:lnTo>
                  <a:lnTo>
                    <a:pt x="60723" y="66484"/>
                  </a:lnTo>
                  <a:lnTo>
                    <a:pt x="66213" y="69992"/>
                  </a:lnTo>
                  <a:lnTo>
                    <a:pt x="72800" y="71501"/>
                  </a:lnTo>
                  <a:lnTo>
                    <a:pt x="79949" y="71082"/>
                  </a:lnTo>
                  <a:lnTo>
                    <a:pt x="87284" y="68945"/>
                  </a:lnTo>
                  <a:lnTo>
                    <a:pt x="94299" y="65093"/>
                  </a:lnTo>
                  <a:lnTo>
                    <a:pt x="100310" y="59246"/>
                  </a:lnTo>
                  <a:lnTo>
                    <a:pt x="105033" y="51442"/>
                  </a:lnTo>
                  <a:lnTo>
                    <a:pt x="108049" y="42459"/>
                  </a:lnTo>
                  <a:lnTo>
                    <a:pt x="108648" y="33587"/>
                  </a:lnTo>
                  <a:lnTo>
                    <a:pt x="106677" y="25553"/>
                  </a:lnTo>
                  <a:lnTo>
                    <a:pt x="102440" y="18536"/>
                  </a:lnTo>
                  <a:lnTo>
                    <a:pt x="96399" y="12440"/>
                  </a:lnTo>
                  <a:lnTo>
                    <a:pt x="89009" y="7098"/>
                  </a:lnTo>
                  <a:lnTo>
                    <a:pt x="80643" y="2815"/>
                  </a:lnTo>
                  <a:lnTo>
                    <a:pt x="71593" y="359"/>
                  </a:lnTo>
                  <a:lnTo>
                    <a:pt x="62072" y="0"/>
                  </a:lnTo>
                  <a:lnTo>
                    <a:pt x="52393" y="1554"/>
                  </a:lnTo>
                  <a:lnTo>
                    <a:pt x="42968" y="4655"/>
                  </a:lnTo>
                  <a:lnTo>
                    <a:pt x="34003" y="8931"/>
                  </a:lnTo>
                  <a:lnTo>
                    <a:pt x="25678" y="14223"/>
                  </a:lnTo>
                  <a:lnTo>
                    <a:pt x="18232" y="20591"/>
                  </a:lnTo>
                  <a:lnTo>
                    <a:pt x="11713" y="27985"/>
                  </a:lnTo>
                  <a:lnTo>
                    <a:pt x="6335" y="36406"/>
                  </a:lnTo>
                  <a:lnTo>
                    <a:pt x="2546" y="45968"/>
                  </a:lnTo>
                  <a:lnTo>
                    <a:pt x="445" y="56622"/>
                  </a:lnTo>
                  <a:lnTo>
                    <a:pt x="0" y="68031"/>
                  </a:lnTo>
                  <a:lnTo>
                    <a:pt x="1214" y="79682"/>
                  </a:lnTo>
                  <a:lnTo>
                    <a:pt x="3923" y="91252"/>
                  </a:lnTo>
                  <a:lnTo>
                    <a:pt x="8011" y="102460"/>
                  </a:lnTo>
                  <a:lnTo>
                    <a:pt x="13495" y="112987"/>
                  </a:lnTo>
                  <a:lnTo>
                    <a:pt x="20256" y="122727"/>
                  </a:lnTo>
                  <a:lnTo>
                    <a:pt x="28065" y="131590"/>
                  </a:lnTo>
                  <a:lnTo>
                    <a:pt x="36678" y="139405"/>
                  </a:lnTo>
                  <a:lnTo>
                    <a:pt x="45876" y="146169"/>
                  </a:lnTo>
                  <a:lnTo>
                    <a:pt x="55493" y="151543"/>
                  </a:lnTo>
                  <a:lnTo>
                    <a:pt x="65402" y="154799"/>
                  </a:lnTo>
                  <a:lnTo>
                    <a:pt x="75501" y="155731"/>
                  </a:lnTo>
                  <a:lnTo>
                    <a:pt x="85466" y="154707"/>
                  </a:lnTo>
                  <a:lnTo>
                    <a:pt x="95820" y="152192"/>
                  </a:lnTo>
                  <a:lnTo>
                    <a:pt x="108591" y="146847"/>
                  </a:lnTo>
                  <a:lnTo>
                    <a:pt x="127294" y="1363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612102" y="126341"/>
              <a:ext cx="31588" cy="315856"/>
            </a:xfrm>
            <a:custGeom>
              <a:avLst/>
              <a:gdLst/>
              <a:ahLst/>
              <a:cxnLst/>
              <a:rect l="0" t="0" r="0" b="0"/>
              <a:pathLst>
                <a:path w="31588" h="315856">
                  <a:moveTo>
                    <a:pt x="1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75"/>
                  </a:lnTo>
                  <a:lnTo>
                    <a:pt x="178" y="54416"/>
                  </a:lnTo>
                  <a:lnTo>
                    <a:pt x="827" y="67925"/>
                  </a:lnTo>
                  <a:lnTo>
                    <a:pt x="2075" y="81583"/>
                  </a:lnTo>
                  <a:lnTo>
                    <a:pt x="3728" y="95522"/>
                  </a:lnTo>
                  <a:lnTo>
                    <a:pt x="5376" y="110020"/>
                  </a:lnTo>
                  <a:lnTo>
                    <a:pt x="6784" y="125182"/>
                  </a:lnTo>
                  <a:lnTo>
                    <a:pt x="8049" y="140957"/>
                  </a:lnTo>
                  <a:lnTo>
                    <a:pt x="9505" y="157232"/>
                  </a:lnTo>
                  <a:lnTo>
                    <a:pt x="11337" y="173876"/>
                  </a:lnTo>
                  <a:lnTo>
                    <a:pt x="13568" y="190460"/>
                  </a:lnTo>
                  <a:lnTo>
                    <a:pt x="16143" y="206288"/>
                  </a:lnTo>
                  <a:lnTo>
                    <a:pt x="18986" y="221046"/>
                  </a:lnTo>
                  <a:lnTo>
                    <a:pt x="21862" y="234921"/>
                  </a:lnTo>
                  <a:lnTo>
                    <a:pt x="24406" y="248393"/>
                  </a:lnTo>
                  <a:lnTo>
                    <a:pt x="26446" y="261775"/>
                  </a:lnTo>
                  <a:lnTo>
                    <a:pt x="27985" y="274609"/>
                  </a:lnTo>
                  <a:lnTo>
                    <a:pt x="29268" y="287004"/>
                  </a:lnTo>
                  <a:lnTo>
                    <a:pt x="30405" y="300057"/>
                  </a:lnTo>
                  <a:lnTo>
                    <a:pt x="31587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538404" y="242155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10528"/>
                  </a:moveTo>
                  <a:lnTo>
                    <a:pt x="156720" y="7662"/>
                  </a:lnTo>
                  <a:lnTo>
                    <a:pt x="145592" y="5520"/>
                  </a:lnTo>
                  <a:lnTo>
                    <a:pt x="133989" y="3917"/>
                  </a:lnTo>
                  <a:lnTo>
                    <a:pt x="121655" y="2736"/>
                  </a:lnTo>
                  <a:lnTo>
                    <a:pt x="108347" y="1888"/>
                  </a:lnTo>
                  <a:lnTo>
                    <a:pt x="94047" y="1290"/>
                  </a:lnTo>
                  <a:lnTo>
                    <a:pt x="79072" y="875"/>
                  </a:lnTo>
                  <a:lnTo>
                    <a:pt x="62190" y="545"/>
                  </a:lnTo>
                  <a:lnTo>
                    <a:pt x="38562" y="2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660664" y="278242"/>
              <a:ext cx="165898" cy="185012"/>
            </a:xfrm>
            <a:custGeom>
              <a:avLst/>
              <a:gdLst/>
              <a:ahLst/>
              <a:cxnLst/>
              <a:rect l="0" t="0" r="0" b="0"/>
              <a:pathLst>
                <a:path w="165898" h="185012">
                  <a:moveTo>
                    <a:pt x="4082" y="48141"/>
                  </a:moveTo>
                  <a:lnTo>
                    <a:pt x="12883" y="51075"/>
                  </a:lnTo>
                  <a:lnTo>
                    <a:pt x="21230" y="53857"/>
                  </a:lnTo>
                  <a:lnTo>
                    <a:pt x="29929" y="56757"/>
                  </a:lnTo>
                  <a:lnTo>
                    <a:pt x="39050" y="59797"/>
                  </a:lnTo>
                  <a:lnTo>
                    <a:pt x="48546" y="62962"/>
                  </a:lnTo>
                  <a:lnTo>
                    <a:pt x="58337" y="66226"/>
                  </a:lnTo>
                  <a:lnTo>
                    <a:pt x="68351" y="69564"/>
                  </a:lnTo>
                  <a:lnTo>
                    <a:pt x="78524" y="72955"/>
                  </a:lnTo>
                  <a:lnTo>
                    <a:pt x="88811" y="76375"/>
                  </a:lnTo>
                  <a:lnTo>
                    <a:pt x="99176" y="79484"/>
                  </a:lnTo>
                  <a:lnTo>
                    <a:pt x="109593" y="81660"/>
                  </a:lnTo>
                  <a:lnTo>
                    <a:pt x="120043" y="82633"/>
                  </a:lnTo>
                  <a:lnTo>
                    <a:pt x="130348" y="82302"/>
                  </a:lnTo>
                  <a:lnTo>
                    <a:pt x="140194" y="80559"/>
                  </a:lnTo>
                  <a:lnTo>
                    <a:pt x="149429" y="77491"/>
                  </a:lnTo>
                  <a:lnTo>
                    <a:pt x="157426" y="73161"/>
                  </a:lnTo>
                  <a:lnTo>
                    <a:pt x="163053" y="67513"/>
                  </a:lnTo>
                  <a:lnTo>
                    <a:pt x="165897" y="60648"/>
                  </a:lnTo>
                  <a:lnTo>
                    <a:pt x="165855" y="52938"/>
                  </a:lnTo>
                  <a:lnTo>
                    <a:pt x="162794" y="44926"/>
                  </a:lnTo>
                  <a:lnTo>
                    <a:pt x="156961" y="36952"/>
                  </a:lnTo>
                  <a:lnTo>
                    <a:pt x="149014" y="29312"/>
                  </a:lnTo>
                  <a:lnTo>
                    <a:pt x="139793" y="22334"/>
                  </a:lnTo>
                  <a:lnTo>
                    <a:pt x="129896" y="16129"/>
                  </a:lnTo>
                  <a:lnTo>
                    <a:pt x="119494" y="10794"/>
                  </a:lnTo>
                  <a:lnTo>
                    <a:pt x="108454" y="6501"/>
                  </a:lnTo>
                  <a:lnTo>
                    <a:pt x="96736" y="3245"/>
                  </a:lnTo>
                  <a:lnTo>
                    <a:pt x="84580" y="1039"/>
                  </a:lnTo>
                  <a:lnTo>
                    <a:pt x="72412" y="0"/>
                  </a:lnTo>
                  <a:lnTo>
                    <a:pt x="60487" y="87"/>
                  </a:lnTo>
                  <a:lnTo>
                    <a:pt x="49038" y="1449"/>
                  </a:lnTo>
                  <a:lnTo>
                    <a:pt x="38349" y="4490"/>
                  </a:lnTo>
                  <a:lnTo>
                    <a:pt x="28503" y="9283"/>
                  </a:lnTo>
                  <a:lnTo>
                    <a:pt x="19740" y="15773"/>
                  </a:lnTo>
                  <a:lnTo>
                    <a:pt x="12524" y="23950"/>
                  </a:lnTo>
                  <a:lnTo>
                    <a:pt x="6971" y="33635"/>
                  </a:lnTo>
                  <a:lnTo>
                    <a:pt x="3054" y="44544"/>
                  </a:lnTo>
                  <a:lnTo>
                    <a:pt x="783" y="56383"/>
                  </a:lnTo>
                  <a:lnTo>
                    <a:pt x="0" y="68894"/>
                  </a:lnTo>
                  <a:lnTo>
                    <a:pt x="590" y="81716"/>
                  </a:lnTo>
                  <a:lnTo>
                    <a:pt x="2573" y="94396"/>
                  </a:lnTo>
                  <a:lnTo>
                    <a:pt x="5838" y="106697"/>
                  </a:lnTo>
                  <a:lnTo>
                    <a:pt x="10487" y="118414"/>
                  </a:lnTo>
                  <a:lnTo>
                    <a:pt x="16888" y="129290"/>
                  </a:lnTo>
                  <a:lnTo>
                    <a:pt x="25085" y="139269"/>
                  </a:lnTo>
                  <a:lnTo>
                    <a:pt x="34844" y="148293"/>
                  </a:lnTo>
                  <a:lnTo>
                    <a:pt x="45836" y="156217"/>
                  </a:lnTo>
                  <a:lnTo>
                    <a:pt x="57747" y="163063"/>
                  </a:lnTo>
                  <a:lnTo>
                    <a:pt x="70320" y="168832"/>
                  </a:lnTo>
                  <a:lnTo>
                    <a:pt x="83358" y="173417"/>
                  </a:lnTo>
                  <a:lnTo>
                    <a:pt x="96700" y="176874"/>
                  </a:lnTo>
                  <a:lnTo>
                    <a:pt x="109637" y="179388"/>
                  </a:lnTo>
                  <a:lnTo>
                    <a:pt x="122179" y="181440"/>
                  </a:lnTo>
                  <a:lnTo>
                    <a:pt x="135423" y="183211"/>
                  </a:lnTo>
                  <a:lnTo>
                    <a:pt x="151481" y="1850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064829" y="321042"/>
              <a:ext cx="157929" cy="142212"/>
            </a:xfrm>
            <a:custGeom>
              <a:avLst/>
              <a:gdLst/>
              <a:ahLst/>
              <a:cxnLst/>
              <a:rect l="0" t="0" r="0" b="0"/>
              <a:pathLst>
                <a:path w="157929" h="142212">
                  <a:moveTo>
                    <a:pt x="0" y="26398"/>
                  </a:moveTo>
                  <a:lnTo>
                    <a:pt x="67" y="38066"/>
                  </a:lnTo>
                  <a:lnTo>
                    <a:pt x="708" y="48555"/>
                  </a:lnTo>
                  <a:lnTo>
                    <a:pt x="1999" y="58861"/>
                  </a:lnTo>
                  <a:lnTo>
                    <a:pt x="3686" y="69335"/>
                  </a:lnTo>
                  <a:lnTo>
                    <a:pt x="5354" y="80327"/>
                  </a:lnTo>
                  <a:lnTo>
                    <a:pt x="6772" y="91965"/>
                  </a:lnTo>
                  <a:lnTo>
                    <a:pt x="8042" y="104046"/>
                  </a:lnTo>
                  <a:lnTo>
                    <a:pt x="9502" y="116153"/>
                  </a:lnTo>
                  <a:lnTo>
                    <a:pt x="11338" y="127967"/>
                  </a:lnTo>
                  <a:lnTo>
                    <a:pt x="13674" y="137000"/>
                  </a:lnTo>
                  <a:lnTo>
                    <a:pt x="16125" y="139974"/>
                  </a:lnTo>
                  <a:lnTo>
                    <a:pt x="17938" y="137454"/>
                  </a:lnTo>
                  <a:lnTo>
                    <a:pt x="19101" y="131025"/>
                  </a:lnTo>
                  <a:lnTo>
                    <a:pt x="19652" y="122154"/>
                  </a:lnTo>
                  <a:lnTo>
                    <a:pt x="19451" y="112049"/>
                  </a:lnTo>
                  <a:lnTo>
                    <a:pt x="18487" y="101425"/>
                  </a:lnTo>
                  <a:lnTo>
                    <a:pt x="17183" y="90471"/>
                  </a:lnTo>
                  <a:lnTo>
                    <a:pt x="16296" y="79029"/>
                  </a:lnTo>
                  <a:lnTo>
                    <a:pt x="16219" y="67027"/>
                  </a:lnTo>
                  <a:lnTo>
                    <a:pt x="17000" y="54672"/>
                  </a:lnTo>
                  <a:lnTo>
                    <a:pt x="18519" y="42368"/>
                  </a:lnTo>
                  <a:lnTo>
                    <a:pt x="20630" y="30365"/>
                  </a:lnTo>
                  <a:lnTo>
                    <a:pt x="23676" y="19371"/>
                  </a:lnTo>
                  <a:lnTo>
                    <a:pt x="28456" y="10585"/>
                  </a:lnTo>
                  <a:lnTo>
                    <a:pt x="35255" y="4466"/>
                  </a:lnTo>
                  <a:lnTo>
                    <a:pt x="43583" y="987"/>
                  </a:lnTo>
                  <a:lnTo>
                    <a:pt x="52474" y="0"/>
                  </a:lnTo>
                  <a:lnTo>
                    <a:pt x="61299" y="1153"/>
                  </a:lnTo>
                  <a:lnTo>
                    <a:pt x="69645" y="4160"/>
                  </a:lnTo>
                  <a:lnTo>
                    <a:pt x="77163" y="8903"/>
                  </a:lnTo>
                  <a:lnTo>
                    <a:pt x="83777" y="15158"/>
                  </a:lnTo>
                  <a:lnTo>
                    <a:pt x="89912" y="22625"/>
                  </a:lnTo>
                  <a:lnTo>
                    <a:pt x="96345" y="31006"/>
                  </a:lnTo>
                  <a:lnTo>
                    <a:pt x="103491" y="40050"/>
                  </a:lnTo>
                  <a:lnTo>
                    <a:pt x="111091" y="49563"/>
                  </a:lnTo>
                  <a:lnTo>
                    <a:pt x="118434" y="59401"/>
                  </a:lnTo>
                  <a:lnTo>
                    <a:pt x="125113" y="69463"/>
                  </a:lnTo>
                  <a:lnTo>
                    <a:pt x="131054" y="79678"/>
                  </a:lnTo>
                  <a:lnTo>
                    <a:pt x="136344" y="89995"/>
                  </a:lnTo>
                  <a:lnTo>
                    <a:pt x="141118" y="100369"/>
                  </a:lnTo>
                  <a:lnTo>
                    <a:pt x="145352" y="110320"/>
                  </a:lnTo>
                  <a:lnTo>
                    <a:pt x="149283" y="119921"/>
                  </a:lnTo>
                  <a:lnTo>
                    <a:pt x="153259" y="130015"/>
                  </a:lnTo>
                  <a:lnTo>
                    <a:pt x="157928" y="1422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258908" y="315854"/>
              <a:ext cx="91966" cy="177505"/>
            </a:xfrm>
            <a:custGeom>
              <a:avLst/>
              <a:gdLst/>
              <a:ahLst/>
              <a:cxnLst/>
              <a:rect l="0" t="0" r="0" b="0"/>
              <a:pathLst>
                <a:path w="91966" h="177505">
                  <a:moveTo>
                    <a:pt x="69134" y="21057"/>
                  </a:moveTo>
                  <a:lnTo>
                    <a:pt x="57533" y="24058"/>
                  </a:lnTo>
                  <a:lnTo>
                    <a:pt x="47684" y="27481"/>
                  </a:lnTo>
                  <a:lnTo>
                    <a:pt x="38683" y="31681"/>
                  </a:lnTo>
                  <a:lnTo>
                    <a:pt x="30413" y="36754"/>
                  </a:lnTo>
                  <a:lnTo>
                    <a:pt x="23035" y="42884"/>
                  </a:lnTo>
                  <a:lnTo>
                    <a:pt x="16570" y="50077"/>
                  </a:lnTo>
                  <a:lnTo>
                    <a:pt x="11063" y="58510"/>
                  </a:lnTo>
                  <a:lnTo>
                    <a:pt x="6658" y="68601"/>
                  </a:lnTo>
                  <a:lnTo>
                    <a:pt x="3327" y="80423"/>
                  </a:lnTo>
                  <a:lnTo>
                    <a:pt x="1073" y="93599"/>
                  </a:lnTo>
                  <a:lnTo>
                    <a:pt x="0" y="107505"/>
                  </a:lnTo>
                  <a:lnTo>
                    <a:pt x="65" y="121694"/>
                  </a:lnTo>
                  <a:lnTo>
                    <a:pt x="1414" y="135456"/>
                  </a:lnTo>
                  <a:lnTo>
                    <a:pt x="4445" y="147777"/>
                  </a:lnTo>
                  <a:lnTo>
                    <a:pt x="9233" y="158232"/>
                  </a:lnTo>
                  <a:lnTo>
                    <a:pt x="15718" y="166588"/>
                  </a:lnTo>
                  <a:lnTo>
                    <a:pt x="23891" y="172542"/>
                  </a:lnTo>
                  <a:lnTo>
                    <a:pt x="33561" y="176168"/>
                  </a:lnTo>
                  <a:lnTo>
                    <a:pt x="43950" y="177504"/>
                  </a:lnTo>
                  <a:lnTo>
                    <a:pt x="53843" y="176373"/>
                  </a:lnTo>
                  <a:lnTo>
                    <a:pt x="62598" y="172913"/>
                  </a:lnTo>
                  <a:lnTo>
                    <a:pt x="70116" y="167510"/>
                  </a:lnTo>
                  <a:lnTo>
                    <a:pt x="76555" y="160604"/>
                  </a:lnTo>
                  <a:lnTo>
                    <a:pt x="82137" y="152584"/>
                  </a:lnTo>
                  <a:lnTo>
                    <a:pt x="86750" y="143439"/>
                  </a:lnTo>
                  <a:lnTo>
                    <a:pt x="89962" y="132792"/>
                  </a:lnTo>
                  <a:lnTo>
                    <a:pt x="91645" y="120563"/>
                  </a:lnTo>
                  <a:lnTo>
                    <a:pt x="91965" y="107267"/>
                  </a:lnTo>
                  <a:lnTo>
                    <a:pt x="91193" y="93803"/>
                  </a:lnTo>
                  <a:lnTo>
                    <a:pt x="89594" y="80716"/>
                  </a:lnTo>
                  <a:lnTo>
                    <a:pt x="87235" y="68337"/>
                  </a:lnTo>
                  <a:lnTo>
                    <a:pt x="83981" y="56950"/>
                  </a:lnTo>
                  <a:lnTo>
                    <a:pt x="79842" y="46596"/>
                  </a:lnTo>
                  <a:lnTo>
                    <a:pt x="75246" y="37246"/>
                  </a:lnTo>
                  <a:lnTo>
                    <a:pt x="70520" y="27886"/>
                  </a:lnTo>
                  <a:lnTo>
                    <a:pt x="65246" y="16574"/>
                  </a:lnTo>
                  <a:lnTo>
                    <a:pt x="5860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391212" y="305326"/>
              <a:ext cx="136872" cy="147919"/>
            </a:xfrm>
            <a:custGeom>
              <a:avLst/>
              <a:gdLst/>
              <a:ahLst/>
              <a:cxnLst/>
              <a:rect l="0" t="0" r="0" b="0"/>
              <a:pathLst>
                <a:path w="136872" h="147919">
                  <a:moveTo>
                    <a:pt x="0" y="0"/>
                  </a:moveTo>
                  <a:lnTo>
                    <a:pt x="2801" y="8935"/>
                  </a:lnTo>
                  <a:lnTo>
                    <a:pt x="4302" y="18562"/>
                  </a:lnTo>
                  <a:lnTo>
                    <a:pt x="4613" y="29850"/>
                  </a:lnTo>
                  <a:lnTo>
                    <a:pt x="4107" y="42517"/>
                  </a:lnTo>
                  <a:lnTo>
                    <a:pt x="3288" y="55997"/>
                  </a:lnTo>
                  <a:lnTo>
                    <a:pt x="2481" y="69859"/>
                  </a:lnTo>
                  <a:lnTo>
                    <a:pt x="2143" y="83550"/>
                  </a:lnTo>
                  <a:lnTo>
                    <a:pt x="2912" y="96345"/>
                  </a:lnTo>
                  <a:lnTo>
                    <a:pt x="5037" y="107935"/>
                  </a:lnTo>
                  <a:lnTo>
                    <a:pt x="8586" y="118204"/>
                  </a:lnTo>
                  <a:lnTo>
                    <a:pt x="13636" y="127045"/>
                  </a:lnTo>
                  <a:lnTo>
                    <a:pt x="20069" y="134541"/>
                  </a:lnTo>
                  <a:lnTo>
                    <a:pt x="27641" y="140595"/>
                  </a:lnTo>
                  <a:lnTo>
                    <a:pt x="36086" y="144847"/>
                  </a:lnTo>
                  <a:lnTo>
                    <a:pt x="45164" y="147261"/>
                  </a:lnTo>
                  <a:lnTo>
                    <a:pt x="54529" y="147918"/>
                  </a:lnTo>
                  <a:lnTo>
                    <a:pt x="63734" y="146847"/>
                  </a:lnTo>
                  <a:lnTo>
                    <a:pt x="72553" y="144239"/>
                  </a:lnTo>
                  <a:lnTo>
                    <a:pt x="80949" y="140388"/>
                  </a:lnTo>
                  <a:lnTo>
                    <a:pt x="88974" y="135595"/>
                  </a:lnTo>
                  <a:lnTo>
                    <a:pt x="96703" y="130111"/>
                  </a:lnTo>
                  <a:lnTo>
                    <a:pt x="104048" y="123974"/>
                  </a:lnTo>
                  <a:lnTo>
                    <a:pt x="110762" y="117024"/>
                  </a:lnTo>
                  <a:lnTo>
                    <a:pt x="116756" y="109231"/>
                  </a:lnTo>
                  <a:lnTo>
                    <a:pt x="121935" y="100541"/>
                  </a:lnTo>
                  <a:lnTo>
                    <a:pt x="126116" y="90796"/>
                  </a:lnTo>
                  <a:lnTo>
                    <a:pt x="129298" y="80024"/>
                  </a:lnTo>
                  <a:lnTo>
                    <a:pt x="131626" y="68603"/>
                  </a:lnTo>
                  <a:lnTo>
                    <a:pt x="133533" y="55845"/>
                  </a:lnTo>
                  <a:lnTo>
                    <a:pt x="135185" y="38395"/>
                  </a:lnTo>
                  <a:lnTo>
                    <a:pt x="136871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549140" y="315854"/>
              <a:ext cx="178985" cy="178986"/>
            </a:xfrm>
            <a:custGeom>
              <a:avLst/>
              <a:gdLst/>
              <a:ahLst/>
              <a:cxnLst/>
              <a:rect l="0" t="0" r="0" b="0"/>
              <a:pathLst>
                <a:path w="178985" h="178986">
                  <a:moveTo>
                    <a:pt x="0" y="0"/>
                  </a:moveTo>
                  <a:lnTo>
                    <a:pt x="3000" y="8802"/>
                  </a:lnTo>
                  <a:lnTo>
                    <a:pt x="6423" y="17148"/>
                  </a:lnTo>
                  <a:lnTo>
                    <a:pt x="10615" y="25852"/>
                  </a:lnTo>
                  <a:lnTo>
                    <a:pt x="15343" y="35145"/>
                  </a:lnTo>
                  <a:lnTo>
                    <a:pt x="20176" y="45289"/>
                  </a:lnTo>
                  <a:lnTo>
                    <a:pt x="24852" y="56329"/>
                  </a:lnTo>
                  <a:lnTo>
                    <a:pt x="29289" y="67996"/>
                  </a:lnTo>
                  <a:lnTo>
                    <a:pt x="33490" y="79818"/>
                  </a:lnTo>
                  <a:lnTo>
                    <a:pt x="37498" y="91512"/>
                  </a:lnTo>
                  <a:lnTo>
                    <a:pt x="41358" y="103142"/>
                  </a:lnTo>
                  <a:lnTo>
                    <a:pt x="45112" y="115016"/>
                  </a:lnTo>
                  <a:lnTo>
                    <a:pt x="48787" y="127296"/>
                  </a:lnTo>
                  <a:lnTo>
                    <a:pt x="52409" y="139832"/>
                  </a:lnTo>
                  <a:lnTo>
                    <a:pt x="55995" y="152255"/>
                  </a:lnTo>
                  <a:lnTo>
                    <a:pt x="59532" y="164284"/>
                  </a:lnTo>
                  <a:lnTo>
                    <a:pt x="62167" y="173391"/>
                  </a:lnTo>
                  <a:lnTo>
                    <a:pt x="62867" y="176489"/>
                  </a:lnTo>
                  <a:lnTo>
                    <a:pt x="62030" y="174613"/>
                  </a:lnTo>
                  <a:lnTo>
                    <a:pt x="60367" y="169148"/>
                  </a:lnTo>
                  <a:lnTo>
                    <a:pt x="58561" y="160713"/>
                  </a:lnTo>
                  <a:lnTo>
                    <a:pt x="56977" y="149824"/>
                  </a:lnTo>
                  <a:lnTo>
                    <a:pt x="55727" y="137017"/>
                  </a:lnTo>
                  <a:lnTo>
                    <a:pt x="54795" y="122781"/>
                  </a:lnTo>
                  <a:lnTo>
                    <a:pt x="54129" y="107527"/>
                  </a:lnTo>
                  <a:lnTo>
                    <a:pt x="53831" y="91884"/>
                  </a:lnTo>
                  <a:lnTo>
                    <a:pt x="54154" y="76691"/>
                  </a:lnTo>
                  <a:lnTo>
                    <a:pt x="55189" y="62369"/>
                  </a:lnTo>
                  <a:lnTo>
                    <a:pt x="57035" y="49126"/>
                  </a:lnTo>
                  <a:lnTo>
                    <a:pt x="59877" y="37143"/>
                  </a:lnTo>
                  <a:lnTo>
                    <a:pt x="63722" y="26391"/>
                  </a:lnTo>
                  <a:lnTo>
                    <a:pt x="68594" y="17168"/>
                  </a:lnTo>
                  <a:lnTo>
                    <a:pt x="74611" y="10168"/>
                  </a:lnTo>
                  <a:lnTo>
                    <a:pt x="81730" y="5578"/>
                  </a:lnTo>
                  <a:lnTo>
                    <a:pt x="89610" y="3461"/>
                  </a:lnTo>
                  <a:lnTo>
                    <a:pt x="97737" y="4001"/>
                  </a:lnTo>
                  <a:lnTo>
                    <a:pt x="105794" y="7036"/>
                  </a:lnTo>
                  <a:lnTo>
                    <a:pt x="113659" y="12310"/>
                  </a:lnTo>
                  <a:lnTo>
                    <a:pt x="121319" y="19653"/>
                  </a:lnTo>
                  <a:lnTo>
                    <a:pt x="128801" y="28772"/>
                  </a:lnTo>
                  <a:lnTo>
                    <a:pt x="135977" y="39299"/>
                  </a:lnTo>
                  <a:lnTo>
                    <a:pt x="142577" y="50880"/>
                  </a:lnTo>
                  <a:lnTo>
                    <a:pt x="148501" y="63217"/>
                  </a:lnTo>
                  <a:lnTo>
                    <a:pt x="153801" y="75923"/>
                  </a:lnTo>
                  <a:lnTo>
                    <a:pt x="158597" y="88526"/>
                  </a:lnTo>
                  <a:lnTo>
                    <a:pt x="163004" y="100780"/>
                  </a:lnTo>
                  <a:lnTo>
                    <a:pt x="166978" y="112761"/>
                  </a:lnTo>
                  <a:lnTo>
                    <a:pt x="170699" y="126259"/>
                  </a:lnTo>
                  <a:lnTo>
                    <a:pt x="174495" y="145810"/>
                  </a:lnTo>
                  <a:lnTo>
                    <a:pt x="178984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783928" y="273740"/>
              <a:ext cx="142111" cy="231628"/>
            </a:xfrm>
            <a:custGeom>
              <a:avLst/>
              <a:gdLst/>
              <a:ahLst/>
              <a:cxnLst/>
              <a:rect l="0" t="0" r="0" b="0"/>
              <a:pathLst>
                <a:path w="142111" h="231628">
                  <a:moveTo>
                    <a:pt x="91595" y="0"/>
                  </a:moveTo>
                  <a:lnTo>
                    <a:pt x="77061" y="3001"/>
                  </a:lnTo>
                  <a:lnTo>
                    <a:pt x="64430" y="6424"/>
                  </a:lnTo>
                  <a:lnTo>
                    <a:pt x="52529" y="10624"/>
                  </a:lnTo>
                  <a:lnTo>
                    <a:pt x="41220" y="15697"/>
                  </a:lnTo>
                  <a:lnTo>
                    <a:pt x="30677" y="21827"/>
                  </a:lnTo>
                  <a:lnTo>
                    <a:pt x="20957" y="29015"/>
                  </a:lnTo>
                  <a:lnTo>
                    <a:pt x="12458" y="37275"/>
                  </a:lnTo>
                  <a:lnTo>
                    <a:pt x="5957" y="46719"/>
                  </a:lnTo>
                  <a:lnTo>
                    <a:pt x="1714" y="57274"/>
                  </a:lnTo>
                  <a:lnTo>
                    <a:pt x="0" y="68105"/>
                  </a:lnTo>
                  <a:lnTo>
                    <a:pt x="1345" y="77770"/>
                  </a:lnTo>
                  <a:lnTo>
                    <a:pt x="5735" y="85557"/>
                  </a:lnTo>
                  <a:lnTo>
                    <a:pt x="12731" y="91442"/>
                  </a:lnTo>
                  <a:lnTo>
                    <a:pt x="21770" y="95715"/>
                  </a:lnTo>
                  <a:lnTo>
                    <a:pt x="32325" y="98741"/>
                  </a:lnTo>
                  <a:lnTo>
                    <a:pt x="43965" y="101013"/>
                  </a:lnTo>
                  <a:lnTo>
                    <a:pt x="56368" y="103104"/>
                  </a:lnTo>
                  <a:lnTo>
                    <a:pt x="69288" y="105344"/>
                  </a:lnTo>
                  <a:lnTo>
                    <a:pt x="82233" y="108007"/>
                  </a:lnTo>
                  <a:lnTo>
                    <a:pt x="94472" y="111401"/>
                  </a:lnTo>
                  <a:lnTo>
                    <a:pt x="105662" y="115616"/>
                  </a:lnTo>
                  <a:lnTo>
                    <a:pt x="115650" y="120735"/>
                  </a:lnTo>
                  <a:lnTo>
                    <a:pt x="124294" y="126919"/>
                  </a:lnTo>
                  <a:lnTo>
                    <a:pt x="131653" y="134149"/>
                  </a:lnTo>
                  <a:lnTo>
                    <a:pt x="137442" y="142104"/>
                  </a:lnTo>
                  <a:lnTo>
                    <a:pt x="140985" y="150281"/>
                  </a:lnTo>
                  <a:lnTo>
                    <a:pt x="142110" y="158370"/>
                  </a:lnTo>
                  <a:lnTo>
                    <a:pt x="141085" y="166257"/>
                  </a:lnTo>
                  <a:lnTo>
                    <a:pt x="138348" y="173933"/>
                  </a:lnTo>
                  <a:lnTo>
                    <a:pt x="134319" y="181423"/>
                  </a:lnTo>
                  <a:lnTo>
                    <a:pt x="129196" y="188607"/>
                  </a:lnTo>
                  <a:lnTo>
                    <a:pt x="122940" y="195211"/>
                  </a:lnTo>
                  <a:lnTo>
                    <a:pt x="115622" y="201138"/>
                  </a:lnTo>
                  <a:lnTo>
                    <a:pt x="107253" y="206440"/>
                  </a:lnTo>
                  <a:lnTo>
                    <a:pt x="97723" y="211237"/>
                  </a:lnTo>
                  <a:lnTo>
                    <a:pt x="87106" y="215645"/>
                  </a:lnTo>
                  <a:lnTo>
                    <a:pt x="76187" y="219620"/>
                  </a:lnTo>
                  <a:lnTo>
                    <a:pt x="65307" y="223341"/>
                  </a:lnTo>
                  <a:lnTo>
                    <a:pt x="53516" y="227138"/>
                  </a:lnTo>
                  <a:lnTo>
                    <a:pt x="38952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043979" y="505367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0" y="0"/>
                  </a:moveTo>
                  <a:lnTo>
                    <a:pt x="6239" y="6239"/>
                  </a:lnTo>
                  <a:lnTo>
                    <a:pt x="11179" y="11179"/>
                  </a:lnTo>
                  <a:lnTo>
                    <a:pt x="21057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1668906" y="2137548"/>
            <a:ext cx="2782268" cy="522942"/>
            <a:chOff x="1668906" y="2137548"/>
            <a:chExt cx="2782268" cy="522942"/>
          </a:xfrm>
        </p:grpSpPr>
        <p:sp>
          <p:nvSpPr>
            <p:cNvPr id="51" name="Freeform 50"/>
            <p:cNvSpPr/>
            <p:nvPr/>
          </p:nvSpPr>
          <p:spPr>
            <a:xfrm>
              <a:off x="1668906" y="2337589"/>
              <a:ext cx="243267" cy="322901"/>
            </a:xfrm>
            <a:custGeom>
              <a:avLst/>
              <a:gdLst/>
              <a:ahLst/>
              <a:cxnLst/>
              <a:rect l="0" t="0" r="0" b="0"/>
              <a:pathLst>
                <a:path w="243267" h="322901">
                  <a:moveTo>
                    <a:pt x="22168" y="0"/>
                  </a:moveTo>
                  <a:lnTo>
                    <a:pt x="22168" y="14602"/>
                  </a:lnTo>
                  <a:lnTo>
                    <a:pt x="22168" y="27873"/>
                  </a:lnTo>
                  <a:lnTo>
                    <a:pt x="22168" y="41079"/>
                  </a:lnTo>
                  <a:lnTo>
                    <a:pt x="22168" y="54593"/>
                  </a:lnTo>
                  <a:lnTo>
                    <a:pt x="22168" y="68750"/>
                  </a:lnTo>
                  <a:lnTo>
                    <a:pt x="22168" y="83653"/>
                  </a:lnTo>
                  <a:lnTo>
                    <a:pt x="22168" y="99071"/>
                  </a:lnTo>
                  <a:lnTo>
                    <a:pt x="22168" y="114569"/>
                  </a:lnTo>
                  <a:lnTo>
                    <a:pt x="22163" y="129876"/>
                  </a:lnTo>
                  <a:lnTo>
                    <a:pt x="21990" y="144746"/>
                  </a:lnTo>
                  <a:lnTo>
                    <a:pt x="21342" y="158884"/>
                  </a:lnTo>
                  <a:lnTo>
                    <a:pt x="20093" y="172215"/>
                  </a:lnTo>
                  <a:lnTo>
                    <a:pt x="18441" y="185151"/>
                  </a:lnTo>
                  <a:lnTo>
                    <a:pt x="16792" y="198451"/>
                  </a:lnTo>
                  <a:lnTo>
                    <a:pt x="15385" y="212509"/>
                  </a:lnTo>
                  <a:lnTo>
                    <a:pt x="14119" y="227056"/>
                  </a:lnTo>
                  <a:lnTo>
                    <a:pt x="12663" y="241368"/>
                  </a:lnTo>
                  <a:lnTo>
                    <a:pt x="10832" y="255038"/>
                  </a:lnTo>
                  <a:lnTo>
                    <a:pt x="8602" y="268148"/>
                  </a:lnTo>
                  <a:lnTo>
                    <a:pt x="6026" y="281091"/>
                  </a:lnTo>
                  <a:lnTo>
                    <a:pt x="3192" y="294102"/>
                  </a:lnTo>
                  <a:lnTo>
                    <a:pt x="678" y="306293"/>
                  </a:lnTo>
                  <a:lnTo>
                    <a:pt x="0" y="315690"/>
                  </a:lnTo>
                  <a:lnTo>
                    <a:pt x="2019" y="321182"/>
                  </a:lnTo>
                  <a:lnTo>
                    <a:pt x="6172" y="322900"/>
                  </a:lnTo>
                  <a:lnTo>
                    <a:pt x="11998" y="321759"/>
                  </a:lnTo>
                  <a:lnTo>
                    <a:pt x="18977" y="318650"/>
                  </a:lnTo>
                  <a:lnTo>
                    <a:pt x="26478" y="314226"/>
                  </a:lnTo>
                  <a:lnTo>
                    <a:pt x="34113" y="308933"/>
                  </a:lnTo>
                  <a:lnTo>
                    <a:pt x="42030" y="303230"/>
                  </a:lnTo>
                  <a:lnTo>
                    <a:pt x="50789" y="297620"/>
                  </a:lnTo>
                  <a:lnTo>
                    <a:pt x="60647" y="292364"/>
                  </a:lnTo>
                  <a:lnTo>
                    <a:pt x="71557" y="287680"/>
                  </a:lnTo>
                  <a:lnTo>
                    <a:pt x="83338" y="283830"/>
                  </a:lnTo>
                  <a:lnTo>
                    <a:pt x="95786" y="280870"/>
                  </a:lnTo>
                  <a:lnTo>
                    <a:pt x="108722" y="278694"/>
                  </a:lnTo>
                  <a:lnTo>
                    <a:pt x="122005" y="277142"/>
                  </a:lnTo>
                  <a:lnTo>
                    <a:pt x="135529" y="276057"/>
                  </a:lnTo>
                  <a:lnTo>
                    <a:pt x="149219" y="275309"/>
                  </a:lnTo>
                  <a:lnTo>
                    <a:pt x="163023" y="274798"/>
                  </a:lnTo>
                  <a:lnTo>
                    <a:pt x="176890" y="274451"/>
                  </a:lnTo>
                  <a:lnTo>
                    <a:pt x="190382" y="274217"/>
                  </a:lnTo>
                  <a:lnTo>
                    <a:pt x="204100" y="274034"/>
                  </a:lnTo>
                  <a:lnTo>
                    <a:pt x="220369" y="273885"/>
                  </a:lnTo>
                  <a:lnTo>
                    <a:pt x="243266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733188" y="2432346"/>
              <a:ext cx="94757" cy="21057"/>
            </a:xfrm>
            <a:custGeom>
              <a:avLst/>
              <a:gdLst/>
              <a:ahLst/>
              <a:cxnLst/>
              <a:rect l="0" t="0" r="0" b="0"/>
              <a:pathLst>
                <a:path w="94757" h="21057">
                  <a:moveTo>
                    <a:pt x="94756" y="0"/>
                  </a:moveTo>
                  <a:lnTo>
                    <a:pt x="83088" y="134"/>
                  </a:lnTo>
                  <a:lnTo>
                    <a:pt x="72599" y="1414"/>
                  </a:lnTo>
                  <a:lnTo>
                    <a:pt x="62302" y="3998"/>
                  </a:lnTo>
                  <a:lnTo>
                    <a:pt x="52080" y="7389"/>
                  </a:lnTo>
                  <a:lnTo>
                    <a:pt x="40812" y="11090"/>
                  </a:lnTo>
                  <a:lnTo>
                    <a:pt x="25267" y="15425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733188" y="2284947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125135" y="0"/>
                  </a:lnTo>
                  <a:lnTo>
                    <a:pt x="114006" y="0"/>
                  </a:lnTo>
                  <a:lnTo>
                    <a:pt x="102412" y="5"/>
                  </a:lnTo>
                  <a:lnTo>
                    <a:pt x="90424" y="177"/>
                  </a:lnTo>
                  <a:lnTo>
                    <a:pt x="78412" y="826"/>
                  </a:lnTo>
                  <a:lnTo>
                    <a:pt x="66614" y="2074"/>
                  </a:lnTo>
                  <a:lnTo>
                    <a:pt x="55164" y="3735"/>
                  </a:lnTo>
                  <a:lnTo>
                    <a:pt x="42836" y="5562"/>
                  </a:lnTo>
                  <a:lnTo>
                    <a:pt x="26316" y="771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954286" y="2463931"/>
              <a:ext cx="115815" cy="136872"/>
            </a:xfrm>
            <a:custGeom>
              <a:avLst/>
              <a:gdLst/>
              <a:ahLst/>
              <a:cxnLst/>
              <a:rect l="0" t="0" r="0" b="0"/>
              <a:pathLst>
                <a:path w="115815" h="136872">
                  <a:moveTo>
                    <a:pt x="115814" y="0"/>
                  </a:moveTo>
                  <a:lnTo>
                    <a:pt x="107079" y="5935"/>
                  </a:lnTo>
                  <a:lnTo>
                    <a:pt x="99373" y="12139"/>
                  </a:lnTo>
                  <a:lnTo>
                    <a:pt x="91971" y="19235"/>
                  </a:lnTo>
                  <a:lnTo>
                    <a:pt x="84709" y="27175"/>
                  </a:lnTo>
                  <a:lnTo>
                    <a:pt x="77531" y="35822"/>
                  </a:lnTo>
                  <a:lnTo>
                    <a:pt x="70405" y="45016"/>
                  </a:lnTo>
                  <a:lnTo>
                    <a:pt x="63315" y="54616"/>
                  </a:lnTo>
                  <a:lnTo>
                    <a:pt x="56248" y="64506"/>
                  </a:lnTo>
                  <a:lnTo>
                    <a:pt x="49197" y="74594"/>
                  </a:lnTo>
                  <a:lnTo>
                    <a:pt x="42157" y="84655"/>
                  </a:lnTo>
                  <a:lnTo>
                    <a:pt x="35124" y="94336"/>
                  </a:lnTo>
                  <a:lnTo>
                    <a:pt x="28104" y="103468"/>
                  </a:lnTo>
                  <a:lnTo>
                    <a:pt x="21400" y="111763"/>
                  </a:lnTo>
                  <a:lnTo>
                    <a:pt x="14946" y="119541"/>
                  </a:lnTo>
                  <a:lnTo>
                    <a:pt x="8173" y="127483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954286" y="2463931"/>
              <a:ext cx="105286" cy="126343"/>
            </a:xfrm>
            <a:custGeom>
              <a:avLst/>
              <a:gdLst/>
              <a:ahLst/>
              <a:cxnLst/>
              <a:rect l="0" t="0" r="0" b="0"/>
              <a:pathLst>
                <a:path w="105286" h="126343">
                  <a:moveTo>
                    <a:pt x="0" y="0"/>
                  </a:moveTo>
                  <a:lnTo>
                    <a:pt x="5867" y="5868"/>
                  </a:lnTo>
                  <a:lnTo>
                    <a:pt x="11432" y="11432"/>
                  </a:lnTo>
                  <a:lnTo>
                    <a:pt x="17231" y="17241"/>
                  </a:lnTo>
                  <a:lnTo>
                    <a:pt x="23312" y="23667"/>
                  </a:lnTo>
                  <a:lnTo>
                    <a:pt x="29642" y="31293"/>
                  </a:lnTo>
                  <a:lnTo>
                    <a:pt x="36170" y="40319"/>
                  </a:lnTo>
                  <a:lnTo>
                    <a:pt x="42846" y="50300"/>
                  </a:lnTo>
                  <a:lnTo>
                    <a:pt x="49629" y="60379"/>
                  </a:lnTo>
                  <a:lnTo>
                    <a:pt x="56486" y="70042"/>
                  </a:lnTo>
                  <a:lnTo>
                    <a:pt x="63396" y="79137"/>
                  </a:lnTo>
                  <a:lnTo>
                    <a:pt x="70341" y="87698"/>
                  </a:lnTo>
                  <a:lnTo>
                    <a:pt x="77301" y="95815"/>
                  </a:lnTo>
                  <a:lnTo>
                    <a:pt x="83965" y="103290"/>
                  </a:lnTo>
                  <a:lnTo>
                    <a:pt x="90389" y="110362"/>
                  </a:lnTo>
                  <a:lnTo>
                    <a:pt x="97136" y="117654"/>
                  </a:lnTo>
                  <a:lnTo>
                    <a:pt x="105285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249084" y="240076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238555" y="2474460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670224" y="2274418"/>
              <a:ext cx="21058" cy="242157"/>
            </a:xfrm>
            <a:custGeom>
              <a:avLst/>
              <a:gdLst/>
              <a:ahLst/>
              <a:cxnLst/>
              <a:rect l="0" t="0" r="0" b="0"/>
              <a:pathLst>
                <a:path w="21058" h="242157">
                  <a:moveTo>
                    <a:pt x="0" y="0"/>
                  </a:moveTo>
                  <a:lnTo>
                    <a:pt x="2867" y="11735"/>
                  </a:lnTo>
                  <a:lnTo>
                    <a:pt x="5009" y="22864"/>
                  </a:lnTo>
                  <a:lnTo>
                    <a:pt x="6616" y="34463"/>
                  </a:lnTo>
                  <a:lnTo>
                    <a:pt x="7970" y="46624"/>
                  </a:lnTo>
                  <a:lnTo>
                    <a:pt x="9467" y="59284"/>
                  </a:lnTo>
                  <a:lnTo>
                    <a:pt x="11313" y="72340"/>
                  </a:lnTo>
                  <a:lnTo>
                    <a:pt x="13380" y="85692"/>
                  </a:lnTo>
                  <a:lnTo>
                    <a:pt x="15312" y="99257"/>
                  </a:lnTo>
                  <a:lnTo>
                    <a:pt x="16908" y="112972"/>
                  </a:lnTo>
                  <a:lnTo>
                    <a:pt x="18132" y="126791"/>
                  </a:lnTo>
                  <a:lnTo>
                    <a:pt x="19028" y="140681"/>
                  </a:lnTo>
                  <a:lnTo>
                    <a:pt x="19665" y="154615"/>
                  </a:lnTo>
                  <a:lnTo>
                    <a:pt x="20111" y="168549"/>
                  </a:lnTo>
                  <a:lnTo>
                    <a:pt x="20466" y="184101"/>
                  </a:lnTo>
                  <a:lnTo>
                    <a:pt x="20764" y="205991"/>
                  </a:lnTo>
                  <a:lnTo>
                    <a:pt x="21057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512297" y="2190190"/>
              <a:ext cx="326384" cy="105286"/>
            </a:xfrm>
            <a:custGeom>
              <a:avLst/>
              <a:gdLst/>
              <a:ahLst/>
              <a:cxnLst/>
              <a:rect l="0" t="0" r="0" b="0"/>
              <a:pathLst>
                <a:path w="326384" h="105286">
                  <a:moveTo>
                    <a:pt x="326383" y="0"/>
                  </a:moveTo>
                  <a:lnTo>
                    <a:pt x="317514" y="2934"/>
                  </a:lnTo>
                  <a:lnTo>
                    <a:pt x="308528" y="5716"/>
                  </a:lnTo>
                  <a:lnTo>
                    <a:pt x="298532" y="8616"/>
                  </a:lnTo>
                  <a:lnTo>
                    <a:pt x="287552" y="11656"/>
                  </a:lnTo>
                  <a:lnTo>
                    <a:pt x="275740" y="14821"/>
                  </a:lnTo>
                  <a:lnTo>
                    <a:pt x="263277" y="18085"/>
                  </a:lnTo>
                  <a:lnTo>
                    <a:pt x="250167" y="21423"/>
                  </a:lnTo>
                  <a:lnTo>
                    <a:pt x="236237" y="24814"/>
                  </a:lnTo>
                  <a:lnTo>
                    <a:pt x="221467" y="28243"/>
                  </a:lnTo>
                  <a:lnTo>
                    <a:pt x="206126" y="31698"/>
                  </a:lnTo>
                  <a:lnTo>
                    <a:pt x="190676" y="35171"/>
                  </a:lnTo>
                  <a:lnTo>
                    <a:pt x="175394" y="38655"/>
                  </a:lnTo>
                  <a:lnTo>
                    <a:pt x="160369" y="42148"/>
                  </a:lnTo>
                  <a:lnTo>
                    <a:pt x="145595" y="45646"/>
                  </a:lnTo>
                  <a:lnTo>
                    <a:pt x="131027" y="49153"/>
                  </a:lnTo>
                  <a:lnTo>
                    <a:pt x="116616" y="52830"/>
                  </a:lnTo>
                  <a:lnTo>
                    <a:pt x="102319" y="56985"/>
                  </a:lnTo>
                  <a:lnTo>
                    <a:pt x="88109" y="61745"/>
                  </a:lnTo>
                  <a:lnTo>
                    <a:pt x="74124" y="67079"/>
                  </a:lnTo>
                  <a:lnTo>
                    <a:pt x="60653" y="72884"/>
                  </a:lnTo>
                  <a:lnTo>
                    <a:pt x="47827" y="79039"/>
                  </a:lnTo>
                  <a:lnTo>
                    <a:pt x="36056" y="85144"/>
                  </a:lnTo>
                  <a:lnTo>
                    <a:pt x="24954" y="91124"/>
                  </a:lnTo>
                  <a:lnTo>
                    <a:pt x="13548" y="97500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817623" y="2200719"/>
              <a:ext cx="294799" cy="232625"/>
            </a:xfrm>
            <a:custGeom>
              <a:avLst/>
              <a:gdLst/>
              <a:ahLst/>
              <a:cxnLst/>
              <a:rect l="0" t="0" r="0" b="0"/>
              <a:pathLst>
                <a:path w="294799" h="232625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62"/>
                  </a:lnTo>
                  <a:lnTo>
                    <a:pt x="177" y="46623"/>
                  </a:lnTo>
                  <a:lnTo>
                    <a:pt x="825" y="59283"/>
                  </a:lnTo>
                  <a:lnTo>
                    <a:pt x="2074" y="72339"/>
                  </a:lnTo>
                  <a:lnTo>
                    <a:pt x="3727" y="85691"/>
                  </a:lnTo>
                  <a:lnTo>
                    <a:pt x="5375" y="99256"/>
                  </a:lnTo>
                  <a:lnTo>
                    <a:pt x="6782" y="112976"/>
                  </a:lnTo>
                  <a:lnTo>
                    <a:pt x="8048" y="126968"/>
                  </a:lnTo>
                  <a:lnTo>
                    <a:pt x="9504" y="141506"/>
                  </a:lnTo>
                  <a:lnTo>
                    <a:pt x="11331" y="156694"/>
                  </a:lnTo>
                  <a:lnTo>
                    <a:pt x="13389" y="172317"/>
                  </a:lnTo>
                  <a:lnTo>
                    <a:pt x="15317" y="187959"/>
                  </a:lnTo>
                  <a:lnTo>
                    <a:pt x="16935" y="203307"/>
                  </a:lnTo>
                  <a:lnTo>
                    <a:pt x="19040" y="216059"/>
                  </a:lnTo>
                  <a:lnTo>
                    <a:pt x="22236" y="222761"/>
                  </a:lnTo>
                  <a:lnTo>
                    <a:pt x="25631" y="223441"/>
                  </a:lnTo>
                  <a:lnTo>
                    <a:pt x="28972" y="219876"/>
                  </a:lnTo>
                  <a:lnTo>
                    <a:pt x="32285" y="213648"/>
                  </a:lnTo>
                  <a:lnTo>
                    <a:pt x="35614" y="205798"/>
                  </a:lnTo>
                  <a:lnTo>
                    <a:pt x="38991" y="196971"/>
                  </a:lnTo>
                  <a:lnTo>
                    <a:pt x="42908" y="188037"/>
                  </a:lnTo>
                  <a:lnTo>
                    <a:pt x="48282" y="180147"/>
                  </a:lnTo>
                  <a:lnTo>
                    <a:pt x="55485" y="173837"/>
                  </a:lnTo>
                  <a:lnTo>
                    <a:pt x="64085" y="169425"/>
                  </a:lnTo>
                  <a:lnTo>
                    <a:pt x="73160" y="167275"/>
                  </a:lnTo>
                  <a:lnTo>
                    <a:pt x="82113" y="167353"/>
                  </a:lnTo>
                  <a:lnTo>
                    <a:pt x="90714" y="169488"/>
                  </a:lnTo>
                  <a:lnTo>
                    <a:pt x="98935" y="173570"/>
                  </a:lnTo>
                  <a:lnTo>
                    <a:pt x="106820" y="179350"/>
                  </a:lnTo>
                  <a:lnTo>
                    <a:pt x="114113" y="186651"/>
                  </a:lnTo>
                  <a:lnTo>
                    <a:pt x="120267" y="195445"/>
                  </a:lnTo>
                  <a:lnTo>
                    <a:pt x="125091" y="205547"/>
                  </a:lnTo>
                  <a:lnTo>
                    <a:pt x="129264" y="215483"/>
                  </a:lnTo>
                  <a:lnTo>
                    <a:pt x="134042" y="221563"/>
                  </a:lnTo>
                  <a:lnTo>
                    <a:pt x="139562" y="221917"/>
                  </a:lnTo>
                  <a:lnTo>
                    <a:pt x="145248" y="218351"/>
                  </a:lnTo>
                  <a:lnTo>
                    <a:pt x="151228" y="212684"/>
                  </a:lnTo>
                  <a:lnTo>
                    <a:pt x="157892" y="206415"/>
                  </a:lnTo>
                  <a:lnTo>
                    <a:pt x="165389" y="200347"/>
                  </a:lnTo>
                  <a:lnTo>
                    <a:pt x="173662" y="194763"/>
                  </a:lnTo>
                  <a:lnTo>
                    <a:pt x="182570" y="189685"/>
                  </a:lnTo>
                  <a:lnTo>
                    <a:pt x="191965" y="185037"/>
                  </a:lnTo>
                  <a:lnTo>
                    <a:pt x="201878" y="180724"/>
                  </a:lnTo>
                  <a:lnTo>
                    <a:pt x="212516" y="176656"/>
                  </a:lnTo>
                  <a:lnTo>
                    <a:pt x="223926" y="172759"/>
                  </a:lnTo>
                  <a:lnTo>
                    <a:pt x="235859" y="168816"/>
                  </a:lnTo>
                  <a:lnTo>
                    <a:pt x="247869" y="164481"/>
                  </a:lnTo>
                  <a:lnTo>
                    <a:pt x="259675" y="159590"/>
                  </a:lnTo>
                  <a:lnTo>
                    <a:pt x="270703" y="153830"/>
                  </a:lnTo>
                  <a:lnTo>
                    <a:pt x="280044" y="146673"/>
                  </a:lnTo>
                  <a:lnTo>
                    <a:pt x="287343" y="137979"/>
                  </a:lnTo>
                  <a:lnTo>
                    <a:pt x="292259" y="128395"/>
                  </a:lnTo>
                  <a:lnTo>
                    <a:pt x="294218" y="119117"/>
                  </a:lnTo>
                  <a:lnTo>
                    <a:pt x="293195" y="110815"/>
                  </a:lnTo>
                  <a:lnTo>
                    <a:pt x="289442" y="103788"/>
                  </a:lnTo>
                  <a:lnTo>
                    <a:pt x="283202" y="98218"/>
                  </a:lnTo>
                  <a:lnTo>
                    <a:pt x="274868" y="94042"/>
                  </a:lnTo>
                  <a:lnTo>
                    <a:pt x="265057" y="91358"/>
                  </a:lnTo>
                  <a:lnTo>
                    <a:pt x="254497" y="90514"/>
                  </a:lnTo>
                  <a:lnTo>
                    <a:pt x="243666" y="91538"/>
                  </a:lnTo>
                  <a:lnTo>
                    <a:pt x="232957" y="94341"/>
                  </a:lnTo>
                  <a:lnTo>
                    <a:pt x="222766" y="98887"/>
                  </a:lnTo>
                  <a:lnTo>
                    <a:pt x="213256" y="104987"/>
                  </a:lnTo>
                  <a:lnTo>
                    <a:pt x="204717" y="112505"/>
                  </a:lnTo>
                  <a:lnTo>
                    <a:pt x="197652" y="121445"/>
                  </a:lnTo>
                  <a:lnTo>
                    <a:pt x="192199" y="131675"/>
                  </a:lnTo>
                  <a:lnTo>
                    <a:pt x="188350" y="142797"/>
                  </a:lnTo>
                  <a:lnTo>
                    <a:pt x="186125" y="154254"/>
                  </a:lnTo>
                  <a:lnTo>
                    <a:pt x="185371" y="165694"/>
                  </a:lnTo>
                  <a:lnTo>
                    <a:pt x="185981" y="176814"/>
                  </a:lnTo>
                  <a:lnTo>
                    <a:pt x="187977" y="187282"/>
                  </a:lnTo>
                  <a:lnTo>
                    <a:pt x="191246" y="196983"/>
                  </a:lnTo>
                  <a:lnTo>
                    <a:pt x="195728" y="205820"/>
                  </a:lnTo>
                  <a:lnTo>
                    <a:pt x="201485" y="213617"/>
                  </a:lnTo>
                  <a:lnTo>
                    <a:pt x="208431" y="220374"/>
                  </a:lnTo>
                  <a:lnTo>
                    <a:pt x="216367" y="225913"/>
                  </a:lnTo>
                  <a:lnTo>
                    <a:pt x="225064" y="229812"/>
                  </a:lnTo>
                  <a:lnTo>
                    <a:pt x="234315" y="231990"/>
                  </a:lnTo>
                  <a:lnTo>
                    <a:pt x="243891" y="232624"/>
                  </a:lnTo>
                  <a:lnTo>
                    <a:pt x="254678" y="231934"/>
                  </a:lnTo>
                  <a:lnTo>
                    <a:pt x="269856" y="228742"/>
                  </a:lnTo>
                  <a:lnTo>
                    <a:pt x="294798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376154" y="2190190"/>
              <a:ext cx="178465" cy="275640"/>
            </a:xfrm>
            <a:custGeom>
              <a:avLst/>
              <a:gdLst/>
              <a:ahLst/>
              <a:cxnLst/>
              <a:rect l="0" t="0" r="0" b="0"/>
              <a:pathLst>
                <a:path w="178465" h="275640">
                  <a:moveTo>
                    <a:pt x="20536" y="0"/>
                  </a:moveTo>
                  <a:lnTo>
                    <a:pt x="17602" y="8869"/>
                  </a:lnTo>
                  <a:lnTo>
                    <a:pt x="14820" y="17855"/>
                  </a:lnTo>
                  <a:lnTo>
                    <a:pt x="11926" y="27855"/>
                  </a:lnTo>
                  <a:lnTo>
                    <a:pt x="9058" y="39009"/>
                  </a:lnTo>
                  <a:lnTo>
                    <a:pt x="6541" y="51469"/>
                  </a:lnTo>
                  <a:lnTo>
                    <a:pt x="4531" y="65176"/>
                  </a:lnTo>
                  <a:lnTo>
                    <a:pt x="3018" y="79766"/>
                  </a:lnTo>
                  <a:lnTo>
                    <a:pt x="1923" y="94695"/>
                  </a:lnTo>
                  <a:lnTo>
                    <a:pt x="1150" y="109620"/>
                  </a:lnTo>
                  <a:lnTo>
                    <a:pt x="614" y="124401"/>
                  </a:lnTo>
                  <a:lnTo>
                    <a:pt x="246" y="139011"/>
                  </a:lnTo>
                  <a:lnTo>
                    <a:pt x="0" y="153464"/>
                  </a:lnTo>
                  <a:lnTo>
                    <a:pt x="3" y="167627"/>
                  </a:lnTo>
                  <a:lnTo>
                    <a:pt x="537" y="181225"/>
                  </a:lnTo>
                  <a:lnTo>
                    <a:pt x="1709" y="194158"/>
                  </a:lnTo>
                  <a:lnTo>
                    <a:pt x="3310" y="206641"/>
                  </a:lnTo>
                  <a:lnTo>
                    <a:pt x="4924" y="219097"/>
                  </a:lnTo>
                  <a:lnTo>
                    <a:pt x="6322" y="231759"/>
                  </a:lnTo>
                  <a:lnTo>
                    <a:pt x="8091" y="244043"/>
                  </a:lnTo>
                  <a:lnTo>
                    <a:pt x="11481" y="254700"/>
                  </a:lnTo>
                  <a:lnTo>
                    <a:pt x="17061" y="263155"/>
                  </a:lnTo>
                  <a:lnTo>
                    <a:pt x="24591" y="269323"/>
                  </a:lnTo>
                  <a:lnTo>
                    <a:pt x="33405" y="273253"/>
                  </a:lnTo>
                  <a:lnTo>
                    <a:pt x="42970" y="275227"/>
                  </a:lnTo>
                  <a:lnTo>
                    <a:pt x="53119" y="275639"/>
                  </a:lnTo>
                  <a:lnTo>
                    <a:pt x="63975" y="274876"/>
                  </a:lnTo>
                  <a:lnTo>
                    <a:pt x="75567" y="273269"/>
                  </a:lnTo>
                  <a:lnTo>
                    <a:pt x="87807" y="271229"/>
                  </a:lnTo>
                  <a:lnTo>
                    <a:pt x="100561" y="269249"/>
                  </a:lnTo>
                  <a:lnTo>
                    <a:pt x="113688" y="267588"/>
                  </a:lnTo>
                  <a:lnTo>
                    <a:pt x="126665" y="266302"/>
                  </a:lnTo>
                  <a:lnTo>
                    <a:pt x="139975" y="265217"/>
                  </a:lnTo>
                  <a:lnTo>
                    <a:pt x="155902" y="264241"/>
                  </a:lnTo>
                  <a:lnTo>
                    <a:pt x="178464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407219" y="2284947"/>
              <a:ext cx="73700" cy="21058"/>
            </a:xfrm>
            <a:custGeom>
              <a:avLst/>
              <a:gdLst/>
              <a:ahLst/>
              <a:cxnLst/>
              <a:rect l="0" t="0" r="0" b="0"/>
              <a:pathLst>
                <a:path w="73700" h="21058">
                  <a:moveTo>
                    <a:pt x="73699" y="0"/>
                  </a:moveTo>
                  <a:lnTo>
                    <a:pt x="64898" y="2934"/>
                  </a:lnTo>
                  <a:lnTo>
                    <a:pt x="56552" y="5716"/>
                  </a:lnTo>
                  <a:lnTo>
                    <a:pt x="47862" y="8611"/>
                  </a:lnTo>
                  <a:lnTo>
                    <a:pt x="39024" y="11489"/>
                  </a:lnTo>
                  <a:lnTo>
                    <a:pt x="29636" y="14318"/>
                  </a:lnTo>
                  <a:lnTo>
                    <a:pt x="17751" y="173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386162" y="2137548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56788" y="2933"/>
                  </a:lnTo>
                  <a:lnTo>
                    <a:pt x="146299" y="5716"/>
                  </a:lnTo>
                  <a:lnTo>
                    <a:pt x="135993" y="8615"/>
                  </a:lnTo>
                  <a:lnTo>
                    <a:pt x="125518" y="11656"/>
                  </a:lnTo>
                  <a:lnTo>
                    <a:pt x="114527" y="14821"/>
                  </a:lnTo>
                  <a:lnTo>
                    <a:pt x="102884" y="18085"/>
                  </a:lnTo>
                  <a:lnTo>
                    <a:pt x="90630" y="21422"/>
                  </a:lnTo>
                  <a:lnTo>
                    <a:pt x="77876" y="24814"/>
                  </a:lnTo>
                  <a:lnTo>
                    <a:pt x="64754" y="28238"/>
                  </a:lnTo>
                  <a:lnTo>
                    <a:pt x="51782" y="31532"/>
                  </a:lnTo>
                  <a:lnTo>
                    <a:pt x="38477" y="34714"/>
                  </a:lnTo>
                  <a:lnTo>
                    <a:pt x="22555" y="3806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565146" y="2337589"/>
              <a:ext cx="115815" cy="115814"/>
            </a:xfrm>
            <a:custGeom>
              <a:avLst/>
              <a:gdLst/>
              <a:ahLst/>
              <a:cxnLst/>
              <a:rect l="0" t="0" r="0" b="0"/>
              <a:pathLst>
                <a:path w="115815" h="115814">
                  <a:moveTo>
                    <a:pt x="115814" y="0"/>
                  </a:moveTo>
                  <a:lnTo>
                    <a:pt x="107080" y="5867"/>
                  </a:lnTo>
                  <a:lnTo>
                    <a:pt x="99373" y="11432"/>
                  </a:lnTo>
                  <a:lnTo>
                    <a:pt x="91971" y="17236"/>
                  </a:lnTo>
                  <a:lnTo>
                    <a:pt x="84710" y="23489"/>
                  </a:lnTo>
                  <a:lnTo>
                    <a:pt x="77532" y="30468"/>
                  </a:lnTo>
                  <a:lnTo>
                    <a:pt x="70406" y="38244"/>
                  </a:lnTo>
                  <a:lnTo>
                    <a:pt x="63315" y="46573"/>
                  </a:lnTo>
                  <a:lnTo>
                    <a:pt x="56248" y="55004"/>
                  </a:lnTo>
                  <a:lnTo>
                    <a:pt x="49197" y="63264"/>
                  </a:lnTo>
                  <a:lnTo>
                    <a:pt x="42157" y="71267"/>
                  </a:lnTo>
                  <a:lnTo>
                    <a:pt x="35124" y="79020"/>
                  </a:lnTo>
                  <a:lnTo>
                    <a:pt x="28105" y="86558"/>
                  </a:lnTo>
                  <a:lnTo>
                    <a:pt x="21400" y="93628"/>
                  </a:lnTo>
                  <a:lnTo>
                    <a:pt x="14946" y="100376"/>
                  </a:lnTo>
                  <a:lnTo>
                    <a:pt x="8173" y="107395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596732" y="2327061"/>
              <a:ext cx="105286" cy="136871"/>
            </a:xfrm>
            <a:custGeom>
              <a:avLst/>
              <a:gdLst/>
              <a:ahLst/>
              <a:cxnLst/>
              <a:rect l="0" t="0" r="0" b="0"/>
              <a:pathLst>
                <a:path w="105286" h="136871">
                  <a:moveTo>
                    <a:pt x="0" y="0"/>
                  </a:moveTo>
                  <a:lnTo>
                    <a:pt x="5934" y="8801"/>
                  </a:lnTo>
                  <a:lnTo>
                    <a:pt x="12139" y="17148"/>
                  </a:lnTo>
                  <a:lnTo>
                    <a:pt x="19230" y="25842"/>
                  </a:lnTo>
                  <a:lnTo>
                    <a:pt x="26997" y="34790"/>
                  </a:lnTo>
                  <a:lnTo>
                    <a:pt x="34996" y="43637"/>
                  </a:lnTo>
                  <a:lnTo>
                    <a:pt x="42932" y="52180"/>
                  </a:lnTo>
                  <a:lnTo>
                    <a:pt x="50534" y="60541"/>
                  </a:lnTo>
                  <a:lnTo>
                    <a:pt x="57479" y="69067"/>
                  </a:lnTo>
                  <a:lnTo>
                    <a:pt x="63667" y="77946"/>
                  </a:lnTo>
                  <a:lnTo>
                    <a:pt x="69329" y="87045"/>
                  </a:lnTo>
                  <a:lnTo>
                    <a:pt x="74906" y="96006"/>
                  </a:lnTo>
                  <a:lnTo>
                    <a:pt x="80655" y="104619"/>
                  </a:lnTo>
                  <a:lnTo>
                    <a:pt x="86354" y="112549"/>
                  </a:lnTo>
                  <a:lnTo>
                    <a:pt x="91951" y="120033"/>
                  </a:lnTo>
                  <a:lnTo>
                    <a:pt x="97944" y="127728"/>
                  </a:lnTo>
                  <a:lnTo>
                    <a:pt x="105285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754659" y="2317987"/>
              <a:ext cx="111253" cy="272509"/>
            </a:xfrm>
            <a:custGeom>
              <a:avLst/>
              <a:gdLst/>
              <a:ahLst/>
              <a:cxnLst/>
              <a:rect l="0" t="0" r="0" b="0"/>
              <a:pathLst>
                <a:path w="111253" h="272509">
                  <a:moveTo>
                    <a:pt x="0" y="93302"/>
                  </a:moveTo>
                  <a:lnTo>
                    <a:pt x="0" y="105104"/>
                  </a:lnTo>
                  <a:lnTo>
                    <a:pt x="0" y="116873"/>
                  </a:lnTo>
                  <a:lnTo>
                    <a:pt x="0" y="129763"/>
                  </a:lnTo>
                  <a:lnTo>
                    <a:pt x="0" y="143611"/>
                  </a:lnTo>
                  <a:lnTo>
                    <a:pt x="0" y="157939"/>
                  </a:lnTo>
                  <a:lnTo>
                    <a:pt x="5" y="172409"/>
                  </a:lnTo>
                  <a:lnTo>
                    <a:pt x="178" y="186859"/>
                  </a:lnTo>
                  <a:lnTo>
                    <a:pt x="826" y="201235"/>
                  </a:lnTo>
                  <a:lnTo>
                    <a:pt x="2075" y="215529"/>
                  </a:lnTo>
                  <a:lnTo>
                    <a:pt x="3727" y="229754"/>
                  </a:lnTo>
                  <a:lnTo>
                    <a:pt x="5376" y="243924"/>
                  </a:lnTo>
                  <a:lnTo>
                    <a:pt x="6780" y="257967"/>
                  </a:lnTo>
                  <a:lnTo>
                    <a:pt x="7949" y="268838"/>
                  </a:lnTo>
                  <a:lnTo>
                    <a:pt x="8899" y="272508"/>
                  </a:lnTo>
                  <a:lnTo>
                    <a:pt x="9537" y="269898"/>
                  </a:lnTo>
                  <a:lnTo>
                    <a:pt x="9927" y="263055"/>
                  </a:lnTo>
                  <a:lnTo>
                    <a:pt x="10160" y="253551"/>
                  </a:lnTo>
                  <a:lnTo>
                    <a:pt x="10299" y="242394"/>
                  </a:lnTo>
                  <a:lnTo>
                    <a:pt x="10384" y="230203"/>
                  </a:lnTo>
                  <a:lnTo>
                    <a:pt x="10436" y="217360"/>
                  </a:lnTo>
                  <a:lnTo>
                    <a:pt x="10469" y="204101"/>
                  </a:lnTo>
                  <a:lnTo>
                    <a:pt x="10490" y="190569"/>
                  </a:lnTo>
                  <a:lnTo>
                    <a:pt x="10503" y="176694"/>
                  </a:lnTo>
                  <a:lnTo>
                    <a:pt x="10512" y="162229"/>
                  </a:lnTo>
                  <a:lnTo>
                    <a:pt x="10518" y="147089"/>
                  </a:lnTo>
                  <a:lnTo>
                    <a:pt x="10521" y="131496"/>
                  </a:lnTo>
                  <a:lnTo>
                    <a:pt x="10523" y="115874"/>
                  </a:lnTo>
                  <a:lnTo>
                    <a:pt x="10530" y="100476"/>
                  </a:lnTo>
                  <a:lnTo>
                    <a:pt x="10704" y="85374"/>
                  </a:lnTo>
                  <a:lnTo>
                    <a:pt x="11353" y="70547"/>
                  </a:lnTo>
                  <a:lnTo>
                    <a:pt x="12616" y="55957"/>
                  </a:lnTo>
                  <a:lnTo>
                    <a:pt x="14788" y="42041"/>
                  </a:lnTo>
                  <a:lnTo>
                    <a:pt x="18381" y="29674"/>
                  </a:lnTo>
                  <a:lnTo>
                    <a:pt x="23544" y="19218"/>
                  </a:lnTo>
                  <a:lnTo>
                    <a:pt x="30113" y="10875"/>
                  </a:lnTo>
                  <a:lnTo>
                    <a:pt x="37810" y="4937"/>
                  </a:lnTo>
                  <a:lnTo>
                    <a:pt x="46352" y="1325"/>
                  </a:lnTo>
                  <a:lnTo>
                    <a:pt x="55339" y="0"/>
                  </a:lnTo>
                  <a:lnTo>
                    <a:pt x="64284" y="1138"/>
                  </a:lnTo>
                  <a:lnTo>
                    <a:pt x="72920" y="4604"/>
                  </a:lnTo>
                  <a:lnTo>
                    <a:pt x="81020" y="10012"/>
                  </a:lnTo>
                  <a:lnTo>
                    <a:pt x="88316" y="16920"/>
                  </a:lnTo>
                  <a:lnTo>
                    <a:pt x="94736" y="24937"/>
                  </a:lnTo>
                  <a:lnTo>
                    <a:pt x="100218" y="33911"/>
                  </a:lnTo>
                  <a:lnTo>
                    <a:pt x="104610" y="43911"/>
                  </a:lnTo>
                  <a:lnTo>
                    <a:pt x="107933" y="54891"/>
                  </a:lnTo>
                  <a:lnTo>
                    <a:pt x="110183" y="66535"/>
                  </a:lnTo>
                  <a:lnTo>
                    <a:pt x="111252" y="78351"/>
                  </a:lnTo>
                  <a:lnTo>
                    <a:pt x="111186" y="90031"/>
                  </a:lnTo>
                  <a:lnTo>
                    <a:pt x="109836" y="101144"/>
                  </a:lnTo>
                  <a:lnTo>
                    <a:pt x="106804" y="111075"/>
                  </a:lnTo>
                  <a:lnTo>
                    <a:pt x="102021" y="119599"/>
                  </a:lnTo>
                  <a:lnTo>
                    <a:pt x="95594" y="126680"/>
                  </a:lnTo>
                  <a:lnTo>
                    <a:pt x="86681" y="132987"/>
                  </a:lnTo>
                  <a:lnTo>
                    <a:pt x="71148" y="139074"/>
                  </a:lnTo>
                  <a:lnTo>
                    <a:pt x="42114" y="1459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923115" y="2284947"/>
              <a:ext cx="94758" cy="155763"/>
            </a:xfrm>
            <a:custGeom>
              <a:avLst/>
              <a:gdLst/>
              <a:ahLst/>
              <a:cxnLst/>
              <a:rect l="0" t="0" r="0" b="0"/>
              <a:pathLst>
                <a:path w="94758" h="155763">
                  <a:moveTo>
                    <a:pt x="0" y="52642"/>
                  </a:moveTo>
                  <a:lnTo>
                    <a:pt x="2934" y="61443"/>
                  </a:lnTo>
                  <a:lnTo>
                    <a:pt x="5716" y="69790"/>
                  </a:lnTo>
                  <a:lnTo>
                    <a:pt x="8616" y="78494"/>
                  </a:lnTo>
                  <a:lnTo>
                    <a:pt x="11656" y="87787"/>
                  </a:lnTo>
                  <a:lnTo>
                    <a:pt x="14821" y="97931"/>
                  </a:lnTo>
                  <a:lnTo>
                    <a:pt x="18085" y="108971"/>
                  </a:lnTo>
                  <a:lnTo>
                    <a:pt x="21423" y="120638"/>
                  </a:lnTo>
                  <a:lnTo>
                    <a:pt x="24814" y="132460"/>
                  </a:lnTo>
                  <a:lnTo>
                    <a:pt x="28219" y="144078"/>
                  </a:lnTo>
                  <a:lnTo>
                    <a:pt x="30759" y="152887"/>
                  </a:lnTo>
                  <a:lnTo>
                    <a:pt x="31388" y="155762"/>
                  </a:lnTo>
                  <a:lnTo>
                    <a:pt x="30501" y="153754"/>
                  </a:lnTo>
                  <a:lnTo>
                    <a:pt x="28638" y="148553"/>
                  </a:lnTo>
                  <a:lnTo>
                    <a:pt x="26170" y="141369"/>
                  </a:lnTo>
                  <a:lnTo>
                    <a:pt x="23325" y="132956"/>
                  </a:lnTo>
                  <a:lnTo>
                    <a:pt x="20245" y="123613"/>
                  </a:lnTo>
                  <a:lnTo>
                    <a:pt x="17013" y="113314"/>
                  </a:lnTo>
                  <a:lnTo>
                    <a:pt x="13694" y="102108"/>
                  </a:lnTo>
                  <a:lnTo>
                    <a:pt x="10650" y="90301"/>
                  </a:lnTo>
                  <a:lnTo>
                    <a:pt x="8516" y="78370"/>
                  </a:lnTo>
                  <a:lnTo>
                    <a:pt x="7574" y="66606"/>
                  </a:lnTo>
                  <a:lnTo>
                    <a:pt x="8096" y="55265"/>
                  </a:lnTo>
                  <a:lnTo>
                    <a:pt x="10499" y="44648"/>
                  </a:lnTo>
                  <a:lnTo>
                    <a:pt x="14827" y="34851"/>
                  </a:lnTo>
                  <a:lnTo>
                    <a:pt x="20988" y="26120"/>
                  </a:lnTo>
                  <a:lnTo>
                    <a:pt x="28936" y="18926"/>
                  </a:lnTo>
                  <a:lnTo>
                    <a:pt x="38451" y="13383"/>
                  </a:lnTo>
                  <a:lnTo>
                    <a:pt x="48806" y="9295"/>
                  </a:lnTo>
                  <a:lnTo>
                    <a:pt x="59979" y="5934"/>
                  </a:lnTo>
                  <a:lnTo>
                    <a:pt x="74065" y="3004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069261" y="2329448"/>
              <a:ext cx="74954" cy="113427"/>
            </a:xfrm>
            <a:custGeom>
              <a:avLst/>
              <a:gdLst/>
              <a:ahLst/>
              <a:cxnLst/>
              <a:rect l="0" t="0" r="0" b="0"/>
              <a:pathLst>
                <a:path w="74954" h="113427">
                  <a:moveTo>
                    <a:pt x="1253" y="60784"/>
                  </a:moveTo>
                  <a:lnTo>
                    <a:pt x="12854" y="60583"/>
                  </a:lnTo>
                  <a:lnTo>
                    <a:pt x="22703" y="58662"/>
                  </a:lnTo>
                  <a:lnTo>
                    <a:pt x="31694" y="54773"/>
                  </a:lnTo>
                  <a:lnTo>
                    <a:pt x="39617" y="49193"/>
                  </a:lnTo>
                  <a:lnTo>
                    <a:pt x="45699" y="42244"/>
                  </a:lnTo>
                  <a:lnTo>
                    <a:pt x="49654" y="34253"/>
                  </a:lnTo>
                  <a:lnTo>
                    <a:pt x="51337" y="25828"/>
                  </a:lnTo>
                  <a:lnTo>
                    <a:pt x="50501" y="17804"/>
                  </a:lnTo>
                  <a:lnTo>
                    <a:pt x="47276" y="10618"/>
                  </a:lnTo>
                  <a:lnTo>
                    <a:pt x="42214" y="4815"/>
                  </a:lnTo>
                  <a:lnTo>
                    <a:pt x="36077" y="1200"/>
                  </a:lnTo>
                  <a:lnTo>
                    <a:pt x="29408" y="0"/>
                  </a:lnTo>
                  <a:lnTo>
                    <a:pt x="22665" y="1127"/>
                  </a:lnTo>
                  <a:lnTo>
                    <a:pt x="16299" y="4459"/>
                  </a:lnTo>
                  <a:lnTo>
                    <a:pt x="10513" y="9700"/>
                  </a:lnTo>
                  <a:lnTo>
                    <a:pt x="5630" y="16622"/>
                  </a:lnTo>
                  <a:lnTo>
                    <a:pt x="2172" y="25154"/>
                  </a:lnTo>
                  <a:lnTo>
                    <a:pt x="295" y="35105"/>
                  </a:lnTo>
                  <a:lnTo>
                    <a:pt x="0" y="46039"/>
                  </a:lnTo>
                  <a:lnTo>
                    <a:pt x="1314" y="57369"/>
                  </a:lnTo>
                  <a:lnTo>
                    <a:pt x="4094" y="68714"/>
                  </a:lnTo>
                  <a:lnTo>
                    <a:pt x="8400" y="79432"/>
                  </a:lnTo>
                  <a:lnTo>
                    <a:pt x="14562" y="88565"/>
                  </a:lnTo>
                  <a:lnTo>
                    <a:pt x="22583" y="95738"/>
                  </a:lnTo>
                  <a:lnTo>
                    <a:pt x="31780" y="101090"/>
                  </a:lnTo>
                  <a:lnTo>
                    <a:pt x="41978" y="105519"/>
                  </a:lnTo>
                  <a:lnTo>
                    <a:pt x="55186" y="109408"/>
                  </a:lnTo>
                  <a:lnTo>
                    <a:pt x="74953" y="1134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220486" y="2242833"/>
              <a:ext cx="87167" cy="178985"/>
            </a:xfrm>
            <a:custGeom>
              <a:avLst/>
              <a:gdLst/>
              <a:ahLst/>
              <a:cxnLst/>
              <a:rect l="0" t="0" r="0" b="0"/>
              <a:pathLst>
                <a:path w="87167" h="178985">
                  <a:moveTo>
                    <a:pt x="50069" y="0"/>
                  </a:moveTo>
                  <a:lnTo>
                    <a:pt x="44269" y="5934"/>
                  </a:lnTo>
                  <a:lnTo>
                    <a:pt x="39345" y="12139"/>
                  </a:lnTo>
                  <a:lnTo>
                    <a:pt x="34838" y="19230"/>
                  </a:lnTo>
                  <a:lnTo>
                    <a:pt x="30444" y="26998"/>
                  </a:lnTo>
                  <a:lnTo>
                    <a:pt x="25782" y="34996"/>
                  </a:lnTo>
                  <a:lnTo>
                    <a:pt x="20672" y="42942"/>
                  </a:lnTo>
                  <a:lnTo>
                    <a:pt x="15267" y="50889"/>
                  </a:lnTo>
                  <a:lnTo>
                    <a:pt x="9943" y="59130"/>
                  </a:lnTo>
                  <a:lnTo>
                    <a:pt x="4941" y="67806"/>
                  </a:lnTo>
                  <a:lnTo>
                    <a:pt x="1127" y="76428"/>
                  </a:lnTo>
                  <a:lnTo>
                    <a:pt x="0" y="84005"/>
                  </a:lnTo>
                  <a:lnTo>
                    <a:pt x="2144" y="90062"/>
                  </a:lnTo>
                  <a:lnTo>
                    <a:pt x="7334" y="94619"/>
                  </a:lnTo>
                  <a:lnTo>
                    <a:pt x="15012" y="97919"/>
                  </a:lnTo>
                  <a:lnTo>
                    <a:pt x="24577" y="100252"/>
                  </a:lnTo>
                  <a:lnTo>
                    <a:pt x="35350" y="102042"/>
                  </a:lnTo>
                  <a:lnTo>
                    <a:pt x="46622" y="103799"/>
                  </a:lnTo>
                  <a:lnTo>
                    <a:pt x="57950" y="105817"/>
                  </a:lnTo>
                  <a:lnTo>
                    <a:pt x="68498" y="108499"/>
                  </a:lnTo>
                  <a:lnTo>
                    <a:pt x="76991" y="112437"/>
                  </a:lnTo>
                  <a:lnTo>
                    <a:pt x="82915" y="117827"/>
                  </a:lnTo>
                  <a:lnTo>
                    <a:pt x="86265" y="124378"/>
                  </a:lnTo>
                  <a:lnTo>
                    <a:pt x="87166" y="131532"/>
                  </a:lnTo>
                  <a:lnTo>
                    <a:pt x="85952" y="138890"/>
                  </a:lnTo>
                  <a:lnTo>
                    <a:pt x="82734" y="146098"/>
                  </a:lnTo>
                  <a:lnTo>
                    <a:pt x="77318" y="152777"/>
                  </a:lnTo>
                  <a:lnTo>
                    <a:pt x="69806" y="158777"/>
                  </a:lnTo>
                  <a:lnTo>
                    <a:pt x="60953" y="163990"/>
                  </a:lnTo>
                  <a:lnTo>
                    <a:pt x="51026" y="168758"/>
                  </a:lnTo>
                  <a:lnTo>
                    <a:pt x="38038" y="173498"/>
                  </a:lnTo>
                  <a:lnTo>
                    <a:pt x="18484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375841" y="2221776"/>
              <a:ext cx="75333" cy="189514"/>
            </a:xfrm>
            <a:custGeom>
              <a:avLst/>
              <a:gdLst/>
              <a:ahLst/>
              <a:cxnLst/>
              <a:rect l="0" t="0" r="0" b="0"/>
              <a:pathLst>
                <a:path w="75333" h="189514">
                  <a:moveTo>
                    <a:pt x="63170" y="0"/>
                  </a:moveTo>
                  <a:lnTo>
                    <a:pt x="57303" y="5934"/>
                  </a:lnTo>
                  <a:lnTo>
                    <a:pt x="51739" y="12139"/>
                  </a:lnTo>
                  <a:lnTo>
                    <a:pt x="45935" y="19230"/>
                  </a:lnTo>
                  <a:lnTo>
                    <a:pt x="39681" y="26998"/>
                  </a:lnTo>
                  <a:lnTo>
                    <a:pt x="32703" y="34996"/>
                  </a:lnTo>
                  <a:lnTo>
                    <a:pt x="24940" y="42941"/>
                  </a:lnTo>
                  <a:lnTo>
                    <a:pt x="17130" y="50888"/>
                  </a:lnTo>
                  <a:lnTo>
                    <a:pt x="10644" y="59130"/>
                  </a:lnTo>
                  <a:lnTo>
                    <a:pt x="6153" y="67811"/>
                  </a:lnTo>
                  <a:lnTo>
                    <a:pt x="3973" y="76606"/>
                  </a:lnTo>
                  <a:lnTo>
                    <a:pt x="4406" y="84831"/>
                  </a:lnTo>
                  <a:lnTo>
                    <a:pt x="7337" y="92136"/>
                  </a:lnTo>
                  <a:lnTo>
                    <a:pt x="12526" y="98346"/>
                  </a:lnTo>
                  <a:lnTo>
                    <a:pt x="19805" y="103294"/>
                  </a:lnTo>
                  <a:lnTo>
                    <a:pt x="28868" y="107035"/>
                  </a:lnTo>
                  <a:lnTo>
                    <a:pt x="39015" y="110090"/>
                  </a:lnTo>
                  <a:lnTo>
                    <a:pt x="49276" y="113304"/>
                  </a:lnTo>
                  <a:lnTo>
                    <a:pt x="59078" y="117144"/>
                  </a:lnTo>
                  <a:lnTo>
                    <a:pt x="67595" y="121736"/>
                  </a:lnTo>
                  <a:lnTo>
                    <a:pt x="73300" y="127878"/>
                  </a:lnTo>
                  <a:lnTo>
                    <a:pt x="75332" y="135667"/>
                  </a:lnTo>
                  <a:lnTo>
                    <a:pt x="74004" y="143464"/>
                  </a:lnTo>
                  <a:lnTo>
                    <a:pt x="70008" y="150887"/>
                  </a:lnTo>
                  <a:lnTo>
                    <a:pt x="64031" y="157889"/>
                  </a:lnTo>
                  <a:lnTo>
                    <a:pt x="56633" y="164292"/>
                  </a:lnTo>
                  <a:lnTo>
                    <a:pt x="48247" y="170035"/>
                  </a:lnTo>
                  <a:lnTo>
                    <a:pt x="39446" y="175040"/>
                  </a:lnTo>
                  <a:lnTo>
                    <a:pt x="30005" y="179629"/>
                  </a:lnTo>
                  <a:lnTo>
                    <a:pt x="17982" y="184204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2" name="Freeform 71"/>
          <p:cNvSpPr/>
          <p:nvPr/>
        </p:nvSpPr>
        <p:spPr>
          <a:xfrm>
            <a:off x="4707291" y="2119320"/>
            <a:ext cx="167404" cy="379381"/>
          </a:xfrm>
          <a:custGeom>
            <a:avLst/>
            <a:gdLst/>
            <a:ahLst/>
            <a:cxnLst/>
            <a:rect l="0" t="0" r="0" b="0"/>
            <a:pathLst>
              <a:path w="167404" h="379381">
                <a:moveTo>
                  <a:pt x="9476" y="0"/>
                </a:moveTo>
                <a:lnTo>
                  <a:pt x="6609" y="8869"/>
                </a:lnTo>
                <a:lnTo>
                  <a:pt x="4467" y="17855"/>
                </a:lnTo>
                <a:lnTo>
                  <a:pt x="2864" y="27860"/>
                </a:lnTo>
                <a:lnTo>
                  <a:pt x="1683" y="39186"/>
                </a:lnTo>
                <a:lnTo>
                  <a:pt x="835" y="52294"/>
                </a:lnTo>
                <a:lnTo>
                  <a:pt x="242" y="67259"/>
                </a:lnTo>
                <a:lnTo>
                  <a:pt x="0" y="83848"/>
                </a:lnTo>
                <a:lnTo>
                  <a:pt x="365" y="101722"/>
                </a:lnTo>
                <a:lnTo>
                  <a:pt x="1420" y="120551"/>
                </a:lnTo>
                <a:lnTo>
                  <a:pt x="2942" y="139903"/>
                </a:lnTo>
                <a:lnTo>
                  <a:pt x="4502" y="159266"/>
                </a:lnTo>
                <a:lnTo>
                  <a:pt x="5844" y="178355"/>
                </a:lnTo>
                <a:lnTo>
                  <a:pt x="6898" y="196935"/>
                </a:lnTo>
                <a:lnTo>
                  <a:pt x="7679" y="214725"/>
                </a:lnTo>
                <a:lnTo>
                  <a:pt x="8235" y="231652"/>
                </a:lnTo>
                <a:lnTo>
                  <a:pt x="8456" y="247647"/>
                </a:lnTo>
                <a:lnTo>
                  <a:pt x="8078" y="262558"/>
                </a:lnTo>
                <a:lnTo>
                  <a:pt x="7016" y="276412"/>
                </a:lnTo>
                <a:lnTo>
                  <a:pt x="5489" y="289531"/>
                </a:lnTo>
                <a:lnTo>
                  <a:pt x="3926" y="302422"/>
                </a:lnTo>
                <a:lnTo>
                  <a:pt x="2581" y="315398"/>
                </a:lnTo>
                <a:lnTo>
                  <a:pt x="1527" y="328573"/>
                </a:lnTo>
                <a:lnTo>
                  <a:pt x="745" y="341958"/>
                </a:lnTo>
                <a:lnTo>
                  <a:pt x="208" y="355491"/>
                </a:lnTo>
                <a:lnTo>
                  <a:pt x="729" y="368000"/>
                </a:lnTo>
                <a:lnTo>
                  <a:pt x="4053" y="376376"/>
                </a:lnTo>
                <a:lnTo>
                  <a:pt x="10199" y="379380"/>
                </a:lnTo>
                <a:lnTo>
                  <a:pt x="17655" y="379160"/>
                </a:lnTo>
                <a:lnTo>
                  <a:pt x="26030" y="377473"/>
                </a:lnTo>
                <a:lnTo>
                  <a:pt x="35469" y="375446"/>
                </a:lnTo>
                <a:lnTo>
                  <a:pt x="45988" y="373615"/>
                </a:lnTo>
                <a:lnTo>
                  <a:pt x="57446" y="372150"/>
                </a:lnTo>
                <a:lnTo>
                  <a:pt x="69648" y="371052"/>
                </a:lnTo>
                <a:lnTo>
                  <a:pt x="82398" y="370264"/>
                </a:lnTo>
                <a:lnTo>
                  <a:pt x="95378" y="369878"/>
                </a:lnTo>
                <a:lnTo>
                  <a:pt x="108164" y="370140"/>
                </a:lnTo>
                <a:lnTo>
                  <a:pt x="120526" y="371123"/>
                </a:lnTo>
                <a:lnTo>
                  <a:pt x="131984" y="372604"/>
                </a:lnTo>
                <a:lnTo>
                  <a:pt x="142840" y="374289"/>
                </a:lnTo>
                <a:lnTo>
                  <a:pt x="154046" y="376327"/>
                </a:lnTo>
                <a:lnTo>
                  <a:pt x="167403" y="37902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Freeform 72"/>
          <p:cNvSpPr/>
          <p:nvPr/>
        </p:nvSpPr>
        <p:spPr>
          <a:xfrm>
            <a:off x="4906279" y="2435175"/>
            <a:ext cx="10530" cy="94758"/>
          </a:xfrm>
          <a:custGeom>
            <a:avLst/>
            <a:gdLst/>
            <a:ahLst/>
            <a:cxnLst/>
            <a:rect l="0" t="0" r="0" b="0"/>
            <a:pathLst>
              <a:path w="10530" h="94758">
                <a:moveTo>
                  <a:pt x="0" y="0"/>
                </a:moveTo>
                <a:lnTo>
                  <a:pt x="68" y="11669"/>
                </a:lnTo>
                <a:lnTo>
                  <a:pt x="707" y="22157"/>
                </a:lnTo>
                <a:lnTo>
                  <a:pt x="2000" y="32454"/>
                </a:lnTo>
                <a:lnTo>
                  <a:pt x="3695" y="42677"/>
                </a:lnTo>
                <a:lnTo>
                  <a:pt x="5546" y="53944"/>
                </a:lnTo>
                <a:lnTo>
                  <a:pt x="7713" y="69489"/>
                </a:lnTo>
                <a:lnTo>
                  <a:pt x="10529" y="9475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 73"/>
          <p:cNvSpPr/>
          <p:nvPr/>
        </p:nvSpPr>
        <p:spPr>
          <a:xfrm>
            <a:off x="4895751" y="2340419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reeform 74"/>
          <p:cNvSpPr/>
          <p:nvPr/>
        </p:nvSpPr>
        <p:spPr>
          <a:xfrm>
            <a:off x="4969450" y="2372085"/>
            <a:ext cx="231628" cy="147319"/>
          </a:xfrm>
          <a:custGeom>
            <a:avLst/>
            <a:gdLst/>
            <a:ahLst/>
            <a:cxnLst/>
            <a:rect l="0" t="0" r="0" b="0"/>
            <a:pathLst>
              <a:path w="231628" h="147319">
                <a:moveTo>
                  <a:pt x="0" y="52562"/>
                </a:moveTo>
                <a:lnTo>
                  <a:pt x="135" y="67097"/>
                </a:lnTo>
                <a:lnTo>
                  <a:pt x="1415" y="79727"/>
                </a:lnTo>
                <a:lnTo>
                  <a:pt x="4004" y="91632"/>
                </a:lnTo>
                <a:lnTo>
                  <a:pt x="7550" y="103114"/>
                </a:lnTo>
                <a:lnTo>
                  <a:pt x="11535" y="114306"/>
                </a:lnTo>
                <a:lnTo>
                  <a:pt x="15596" y="125216"/>
                </a:lnTo>
                <a:lnTo>
                  <a:pt x="18935" y="133173"/>
                </a:lnTo>
                <a:lnTo>
                  <a:pt x="20769" y="134796"/>
                </a:lnTo>
                <a:lnTo>
                  <a:pt x="21512" y="131124"/>
                </a:lnTo>
                <a:lnTo>
                  <a:pt x="21699" y="123854"/>
                </a:lnTo>
                <a:lnTo>
                  <a:pt x="21657" y="114233"/>
                </a:lnTo>
                <a:lnTo>
                  <a:pt x="21547" y="103092"/>
                </a:lnTo>
                <a:lnTo>
                  <a:pt x="21601" y="91128"/>
                </a:lnTo>
                <a:lnTo>
                  <a:pt x="22148" y="78993"/>
                </a:lnTo>
                <a:lnTo>
                  <a:pt x="23333" y="67061"/>
                </a:lnTo>
                <a:lnTo>
                  <a:pt x="25447" y="56263"/>
                </a:lnTo>
                <a:lnTo>
                  <a:pt x="28999" y="48128"/>
                </a:lnTo>
                <a:lnTo>
                  <a:pt x="34129" y="43255"/>
                </a:lnTo>
                <a:lnTo>
                  <a:pt x="40506" y="41424"/>
                </a:lnTo>
                <a:lnTo>
                  <a:pt x="47541" y="42080"/>
                </a:lnTo>
                <a:lnTo>
                  <a:pt x="54821" y="44642"/>
                </a:lnTo>
                <a:lnTo>
                  <a:pt x="61976" y="49085"/>
                </a:lnTo>
                <a:lnTo>
                  <a:pt x="68620" y="55929"/>
                </a:lnTo>
                <a:lnTo>
                  <a:pt x="74597" y="65264"/>
                </a:lnTo>
                <a:lnTo>
                  <a:pt x="79778" y="76613"/>
                </a:lnTo>
                <a:lnTo>
                  <a:pt x="83967" y="89217"/>
                </a:lnTo>
                <a:lnTo>
                  <a:pt x="87183" y="102446"/>
                </a:lnTo>
                <a:lnTo>
                  <a:pt x="90462" y="113668"/>
                </a:lnTo>
                <a:lnTo>
                  <a:pt x="94704" y="119402"/>
                </a:lnTo>
                <a:lnTo>
                  <a:pt x="99313" y="119995"/>
                </a:lnTo>
                <a:lnTo>
                  <a:pt x="104250" y="117248"/>
                </a:lnTo>
                <a:lnTo>
                  <a:pt x="109761" y="112761"/>
                </a:lnTo>
                <a:lnTo>
                  <a:pt x="116153" y="107703"/>
                </a:lnTo>
                <a:lnTo>
                  <a:pt x="123495" y="102680"/>
                </a:lnTo>
                <a:lnTo>
                  <a:pt x="131680" y="97916"/>
                </a:lnTo>
                <a:lnTo>
                  <a:pt x="140537" y="93447"/>
                </a:lnTo>
                <a:lnTo>
                  <a:pt x="149896" y="89237"/>
                </a:lnTo>
                <a:lnTo>
                  <a:pt x="159619" y="85230"/>
                </a:lnTo>
                <a:lnTo>
                  <a:pt x="169596" y="81374"/>
                </a:lnTo>
                <a:lnTo>
                  <a:pt x="179741" y="77617"/>
                </a:lnTo>
                <a:lnTo>
                  <a:pt x="189672" y="73599"/>
                </a:lnTo>
                <a:lnTo>
                  <a:pt x="198734" y="68683"/>
                </a:lnTo>
                <a:lnTo>
                  <a:pt x="206629" y="62593"/>
                </a:lnTo>
                <a:lnTo>
                  <a:pt x="212911" y="55382"/>
                </a:lnTo>
                <a:lnTo>
                  <a:pt x="216850" y="47246"/>
                </a:lnTo>
                <a:lnTo>
                  <a:pt x="218269" y="38412"/>
                </a:lnTo>
                <a:lnTo>
                  <a:pt x="217289" y="29396"/>
                </a:lnTo>
                <a:lnTo>
                  <a:pt x="214055" y="20964"/>
                </a:lnTo>
                <a:lnTo>
                  <a:pt x="208884" y="13495"/>
                </a:lnTo>
                <a:lnTo>
                  <a:pt x="202179" y="7331"/>
                </a:lnTo>
                <a:lnTo>
                  <a:pt x="194325" y="2941"/>
                </a:lnTo>
                <a:lnTo>
                  <a:pt x="185646" y="411"/>
                </a:lnTo>
                <a:lnTo>
                  <a:pt x="176551" y="0"/>
                </a:lnTo>
                <a:lnTo>
                  <a:pt x="167527" y="2294"/>
                </a:lnTo>
                <a:lnTo>
                  <a:pt x="158843" y="7360"/>
                </a:lnTo>
                <a:lnTo>
                  <a:pt x="151048" y="14997"/>
                </a:lnTo>
                <a:lnTo>
                  <a:pt x="145022" y="25006"/>
                </a:lnTo>
                <a:lnTo>
                  <a:pt x="141084" y="37023"/>
                </a:lnTo>
                <a:lnTo>
                  <a:pt x="139067" y="50292"/>
                </a:lnTo>
                <a:lnTo>
                  <a:pt x="138611" y="63795"/>
                </a:lnTo>
                <a:lnTo>
                  <a:pt x="139342" y="76937"/>
                </a:lnTo>
                <a:lnTo>
                  <a:pt x="141100" y="89367"/>
                </a:lnTo>
                <a:lnTo>
                  <a:pt x="143940" y="100795"/>
                </a:lnTo>
                <a:lnTo>
                  <a:pt x="147817" y="111176"/>
                </a:lnTo>
                <a:lnTo>
                  <a:pt x="152892" y="120316"/>
                </a:lnTo>
                <a:lnTo>
                  <a:pt x="159588" y="127794"/>
                </a:lnTo>
                <a:lnTo>
                  <a:pt x="167977" y="133532"/>
                </a:lnTo>
                <a:lnTo>
                  <a:pt x="177625" y="137752"/>
                </a:lnTo>
                <a:lnTo>
                  <a:pt x="188918" y="141217"/>
                </a:lnTo>
                <a:lnTo>
                  <a:pt x="205085" y="144231"/>
                </a:lnTo>
                <a:lnTo>
                  <a:pt x="231627" y="14731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Freeform 75"/>
          <p:cNvSpPr/>
          <p:nvPr/>
        </p:nvSpPr>
        <p:spPr>
          <a:xfrm>
            <a:off x="5438620" y="2393061"/>
            <a:ext cx="4614" cy="126343"/>
          </a:xfrm>
          <a:custGeom>
            <a:avLst/>
            <a:gdLst/>
            <a:ahLst/>
            <a:cxnLst/>
            <a:rect l="0" t="0" r="0" b="0"/>
            <a:pathLst>
              <a:path w="4614" h="126343">
                <a:moveTo>
                  <a:pt x="4613" y="0"/>
                </a:moveTo>
                <a:lnTo>
                  <a:pt x="1813" y="11802"/>
                </a:lnTo>
                <a:lnTo>
                  <a:pt x="311" y="23572"/>
                </a:lnTo>
                <a:lnTo>
                  <a:pt x="0" y="36457"/>
                </a:lnTo>
                <a:lnTo>
                  <a:pt x="513" y="50272"/>
                </a:lnTo>
                <a:lnTo>
                  <a:pt x="1385" y="66143"/>
                </a:lnTo>
                <a:lnTo>
                  <a:pt x="2691" y="88821"/>
                </a:lnTo>
                <a:lnTo>
                  <a:pt x="4613" y="12634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Freeform 76"/>
          <p:cNvSpPr/>
          <p:nvPr/>
        </p:nvSpPr>
        <p:spPr>
          <a:xfrm>
            <a:off x="5422176" y="2298305"/>
            <a:ext cx="10529" cy="10529"/>
          </a:xfrm>
          <a:custGeom>
            <a:avLst/>
            <a:gdLst/>
            <a:ahLst/>
            <a:cxnLst/>
            <a:rect l="0" t="0" r="0" b="0"/>
            <a:pathLst>
              <a:path w="10529" h="10529">
                <a:moveTo>
                  <a:pt x="10528" y="10528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Freeform 77"/>
          <p:cNvSpPr/>
          <p:nvPr/>
        </p:nvSpPr>
        <p:spPr>
          <a:xfrm>
            <a:off x="5515239" y="2361476"/>
            <a:ext cx="78823" cy="157928"/>
          </a:xfrm>
          <a:custGeom>
            <a:avLst/>
            <a:gdLst/>
            <a:ahLst/>
            <a:cxnLst/>
            <a:rect l="0" t="0" r="0" b="0"/>
            <a:pathLst>
              <a:path w="78823" h="157928">
                <a:moveTo>
                  <a:pt x="75393" y="0"/>
                </a:moveTo>
                <a:lnTo>
                  <a:pt x="66591" y="3000"/>
                </a:lnTo>
                <a:lnTo>
                  <a:pt x="58245" y="6423"/>
                </a:lnTo>
                <a:lnTo>
                  <a:pt x="49546" y="10619"/>
                </a:lnTo>
                <a:lnTo>
                  <a:pt x="40425" y="15519"/>
                </a:lnTo>
                <a:lnTo>
                  <a:pt x="30930" y="21001"/>
                </a:lnTo>
                <a:lnTo>
                  <a:pt x="21162" y="26931"/>
                </a:lnTo>
                <a:lnTo>
                  <a:pt x="12011" y="33193"/>
                </a:lnTo>
                <a:lnTo>
                  <a:pt x="5079" y="39691"/>
                </a:lnTo>
                <a:lnTo>
                  <a:pt x="1064" y="46351"/>
                </a:lnTo>
                <a:lnTo>
                  <a:pt x="0" y="52957"/>
                </a:lnTo>
                <a:lnTo>
                  <a:pt x="1713" y="59165"/>
                </a:lnTo>
                <a:lnTo>
                  <a:pt x="5796" y="64817"/>
                </a:lnTo>
                <a:lnTo>
                  <a:pt x="11908" y="69765"/>
                </a:lnTo>
                <a:lnTo>
                  <a:pt x="19881" y="73790"/>
                </a:lnTo>
                <a:lnTo>
                  <a:pt x="29445" y="76880"/>
                </a:lnTo>
                <a:lnTo>
                  <a:pt x="39946" y="79652"/>
                </a:lnTo>
                <a:lnTo>
                  <a:pt x="50452" y="83201"/>
                </a:lnTo>
                <a:lnTo>
                  <a:pt x="60422" y="88080"/>
                </a:lnTo>
                <a:lnTo>
                  <a:pt x="69062" y="94327"/>
                </a:lnTo>
                <a:lnTo>
                  <a:pt x="75198" y="101743"/>
                </a:lnTo>
                <a:lnTo>
                  <a:pt x="78421" y="110058"/>
                </a:lnTo>
                <a:lnTo>
                  <a:pt x="78822" y="118709"/>
                </a:lnTo>
                <a:lnTo>
                  <a:pt x="76598" y="126888"/>
                </a:lnTo>
                <a:lnTo>
                  <a:pt x="72139" y="134187"/>
                </a:lnTo>
                <a:lnTo>
                  <a:pt x="65761" y="140406"/>
                </a:lnTo>
                <a:lnTo>
                  <a:pt x="57602" y="145366"/>
                </a:lnTo>
                <a:lnTo>
                  <a:pt x="47919" y="149109"/>
                </a:lnTo>
                <a:lnTo>
                  <a:pt x="37633" y="151833"/>
                </a:lnTo>
                <a:lnTo>
                  <a:pt x="27251" y="154056"/>
                </a:lnTo>
                <a:lnTo>
                  <a:pt x="15866" y="155975"/>
                </a:lnTo>
                <a:lnTo>
                  <a:pt x="1694" y="15792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Freeform 78"/>
          <p:cNvSpPr/>
          <p:nvPr/>
        </p:nvSpPr>
        <p:spPr>
          <a:xfrm>
            <a:off x="5815229" y="2172294"/>
            <a:ext cx="112316" cy="357639"/>
          </a:xfrm>
          <a:custGeom>
            <a:avLst/>
            <a:gdLst/>
            <a:ahLst/>
            <a:cxnLst/>
            <a:rect l="0" t="0" r="0" b="0"/>
            <a:pathLst>
              <a:path w="112316" h="357639">
                <a:moveTo>
                  <a:pt x="49144" y="357638"/>
                </a:moveTo>
                <a:lnTo>
                  <a:pt x="46277" y="348769"/>
                </a:lnTo>
                <a:lnTo>
                  <a:pt x="44135" y="339782"/>
                </a:lnTo>
                <a:lnTo>
                  <a:pt x="42527" y="329787"/>
                </a:lnTo>
                <a:lnTo>
                  <a:pt x="41174" y="318807"/>
                </a:lnTo>
                <a:lnTo>
                  <a:pt x="39677" y="306995"/>
                </a:lnTo>
                <a:lnTo>
                  <a:pt x="37826" y="294537"/>
                </a:lnTo>
                <a:lnTo>
                  <a:pt x="35587" y="281599"/>
                </a:lnTo>
                <a:lnTo>
                  <a:pt x="33006" y="268318"/>
                </a:lnTo>
                <a:lnTo>
                  <a:pt x="30156" y="254796"/>
                </a:lnTo>
                <a:lnTo>
                  <a:pt x="27107" y="241108"/>
                </a:lnTo>
                <a:lnTo>
                  <a:pt x="23914" y="227306"/>
                </a:lnTo>
                <a:lnTo>
                  <a:pt x="20621" y="213427"/>
                </a:lnTo>
                <a:lnTo>
                  <a:pt x="17258" y="199495"/>
                </a:lnTo>
                <a:lnTo>
                  <a:pt x="13847" y="185529"/>
                </a:lnTo>
                <a:lnTo>
                  <a:pt x="10409" y="171538"/>
                </a:lnTo>
                <a:lnTo>
                  <a:pt x="7117" y="157532"/>
                </a:lnTo>
                <a:lnTo>
                  <a:pt x="4286" y="143515"/>
                </a:lnTo>
                <a:lnTo>
                  <a:pt x="2054" y="129492"/>
                </a:lnTo>
                <a:lnTo>
                  <a:pt x="556" y="115463"/>
                </a:lnTo>
                <a:lnTo>
                  <a:pt x="0" y="101431"/>
                </a:lnTo>
                <a:lnTo>
                  <a:pt x="411" y="87402"/>
                </a:lnTo>
                <a:lnTo>
                  <a:pt x="1822" y="73540"/>
                </a:lnTo>
                <a:lnTo>
                  <a:pt x="4365" y="60152"/>
                </a:lnTo>
                <a:lnTo>
                  <a:pt x="8005" y="47378"/>
                </a:lnTo>
                <a:lnTo>
                  <a:pt x="12736" y="35512"/>
                </a:lnTo>
                <a:lnTo>
                  <a:pt x="18661" y="25067"/>
                </a:lnTo>
                <a:lnTo>
                  <a:pt x="25721" y="16202"/>
                </a:lnTo>
                <a:lnTo>
                  <a:pt x="33732" y="9079"/>
                </a:lnTo>
                <a:lnTo>
                  <a:pt x="42479" y="4035"/>
                </a:lnTo>
                <a:lnTo>
                  <a:pt x="51765" y="1054"/>
                </a:lnTo>
                <a:lnTo>
                  <a:pt x="61270" y="0"/>
                </a:lnTo>
                <a:lnTo>
                  <a:pt x="70570" y="797"/>
                </a:lnTo>
                <a:lnTo>
                  <a:pt x="79485" y="3235"/>
                </a:lnTo>
                <a:lnTo>
                  <a:pt x="88540" y="6864"/>
                </a:lnTo>
                <a:lnTo>
                  <a:pt x="98853" y="12338"/>
                </a:lnTo>
                <a:lnTo>
                  <a:pt x="112315" y="2072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 79"/>
          <p:cNvSpPr/>
          <p:nvPr/>
        </p:nvSpPr>
        <p:spPr>
          <a:xfrm>
            <a:off x="5769616" y="2361476"/>
            <a:ext cx="136872" cy="21058"/>
          </a:xfrm>
          <a:custGeom>
            <a:avLst/>
            <a:gdLst/>
            <a:ahLst/>
            <a:cxnLst/>
            <a:rect l="0" t="0" r="0" b="0"/>
            <a:pathLst>
              <a:path w="136872" h="21058">
                <a:moveTo>
                  <a:pt x="136871" y="0"/>
                </a:moveTo>
                <a:lnTo>
                  <a:pt x="128070" y="2933"/>
                </a:lnTo>
                <a:lnTo>
                  <a:pt x="119723" y="5716"/>
                </a:lnTo>
                <a:lnTo>
                  <a:pt x="111020" y="8611"/>
                </a:lnTo>
                <a:lnTo>
                  <a:pt x="101726" y="11478"/>
                </a:lnTo>
                <a:lnTo>
                  <a:pt x="91583" y="13995"/>
                </a:lnTo>
                <a:lnTo>
                  <a:pt x="80542" y="16006"/>
                </a:lnTo>
                <a:lnTo>
                  <a:pt x="68744" y="17522"/>
                </a:lnTo>
                <a:lnTo>
                  <a:pt x="54950" y="18782"/>
                </a:lnTo>
                <a:lnTo>
                  <a:pt x="34592" y="19898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Freeform 80"/>
          <p:cNvSpPr/>
          <p:nvPr/>
        </p:nvSpPr>
        <p:spPr>
          <a:xfrm>
            <a:off x="5925492" y="2410524"/>
            <a:ext cx="86281" cy="100554"/>
          </a:xfrm>
          <a:custGeom>
            <a:avLst/>
            <a:gdLst/>
            <a:ahLst/>
            <a:cxnLst/>
            <a:rect l="0" t="0" r="0" b="0"/>
            <a:pathLst>
              <a:path w="86281" h="100554">
                <a:moveTo>
                  <a:pt x="75751" y="3594"/>
                </a:moveTo>
                <a:lnTo>
                  <a:pt x="66950" y="862"/>
                </a:lnTo>
                <a:lnTo>
                  <a:pt x="58603" y="0"/>
                </a:lnTo>
                <a:lnTo>
                  <a:pt x="49909" y="995"/>
                </a:lnTo>
                <a:lnTo>
                  <a:pt x="40961" y="3706"/>
                </a:lnTo>
                <a:lnTo>
                  <a:pt x="32114" y="8139"/>
                </a:lnTo>
                <a:lnTo>
                  <a:pt x="23585" y="14132"/>
                </a:lnTo>
                <a:lnTo>
                  <a:pt x="15742" y="21564"/>
                </a:lnTo>
                <a:lnTo>
                  <a:pt x="9162" y="30439"/>
                </a:lnTo>
                <a:lnTo>
                  <a:pt x="4051" y="40616"/>
                </a:lnTo>
                <a:lnTo>
                  <a:pt x="775" y="51531"/>
                </a:lnTo>
                <a:lnTo>
                  <a:pt x="0" y="62316"/>
                </a:lnTo>
                <a:lnTo>
                  <a:pt x="1856" y="72482"/>
                </a:lnTo>
                <a:lnTo>
                  <a:pt x="6187" y="81594"/>
                </a:lnTo>
                <a:lnTo>
                  <a:pt x="12823" y="89109"/>
                </a:lnTo>
                <a:lnTo>
                  <a:pt x="21422" y="94891"/>
                </a:lnTo>
                <a:lnTo>
                  <a:pt x="31243" y="98808"/>
                </a:lnTo>
                <a:lnTo>
                  <a:pt x="41278" y="100553"/>
                </a:lnTo>
                <a:lnTo>
                  <a:pt x="50933" y="100165"/>
                </a:lnTo>
                <a:lnTo>
                  <a:pt x="59698" y="97637"/>
                </a:lnTo>
                <a:lnTo>
                  <a:pt x="66982" y="92750"/>
                </a:lnTo>
                <a:lnTo>
                  <a:pt x="72617" y="85621"/>
                </a:lnTo>
                <a:lnTo>
                  <a:pt x="76783" y="76842"/>
                </a:lnTo>
                <a:lnTo>
                  <a:pt x="80212" y="66236"/>
                </a:lnTo>
                <a:lnTo>
                  <a:pt x="83205" y="50638"/>
                </a:lnTo>
                <a:lnTo>
                  <a:pt x="86280" y="2465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Freeform 81"/>
          <p:cNvSpPr/>
          <p:nvPr/>
        </p:nvSpPr>
        <p:spPr>
          <a:xfrm>
            <a:off x="6053886" y="2361476"/>
            <a:ext cx="94757" cy="126724"/>
          </a:xfrm>
          <a:custGeom>
            <a:avLst/>
            <a:gdLst/>
            <a:ahLst/>
            <a:cxnLst/>
            <a:rect l="0" t="0" r="0" b="0"/>
            <a:pathLst>
              <a:path w="94757" h="126724">
                <a:moveTo>
                  <a:pt x="0" y="94756"/>
                </a:moveTo>
                <a:lnTo>
                  <a:pt x="2933" y="103558"/>
                </a:lnTo>
                <a:lnTo>
                  <a:pt x="5716" y="111904"/>
                </a:lnTo>
                <a:lnTo>
                  <a:pt x="8589" y="120521"/>
                </a:lnTo>
                <a:lnTo>
                  <a:pt x="10678" y="126615"/>
                </a:lnTo>
                <a:lnTo>
                  <a:pt x="10930" y="126723"/>
                </a:lnTo>
                <a:lnTo>
                  <a:pt x="9798" y="122059"/>
                </a:lnTo>
                <a:lnTo>
                  <a:pt x="7962" y="114204"/>
                </a:lnTo>
                <a:lnTo>
                  <a:pt x="6057" y="104250"/>
                </a:lnTo>
                <a:lnTo>
                  <a:pt x="4427" y="92921"/>
                </a:lnTo>
                <a:lnTo>
                  <a:pt x="3489" y="80848"/>
                </a:lnTo>
                <a:lnTo>
                  <a:pt x="3834" y="68649"/>
                </a:lnTo>
                <a:lnTo>
                  <a:pt x="5664" y="56665"/>
                </a:lnTo>
                <a:lnTo>
                  <a:pt x="9010" y="45324"/>
                </a:lnTo>
                <a:lnTo>
                  <a:pt x="13921" y="35229"/>
                </a:lnTo>
                <a:lnTo>
                  <a:pt x="20265" y="26592"/>
                </a:lnTo>
                <a:lnTo>
                  <a:pt x="27947" y="19451"/>
                </a:lnTo>
                <a:lnTo>
                  <a:pt x="36998" y="13862"/>
                </a:lnTo>
                <a:lnTo>
                  <a:pt x="47287" y="9693"/>
                </a:lnTo>
                <a:lnTo>
                  <a:pt x="57983" y="6680"/>
                </a:lnTo>
                <a:lnTo>
                  <a:pt x="68686" y="4231"/>
                </a:lnTo>
                <a:lnTo>
                  <a:pt x="80333" y="2128"/>
                </a:lnTo>
                <a:lnTo>
                  <a:pt x="94756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5" name="Group 94"/>
          <p:cNvGrpSpPr/>
          <p:nvPr/>
        </p:nvGrpSpPr>
        <p:grpSpPr>
          <a:xfrm>
            <a:off x="6433980" y="2161763"/>
            <a:ext cx="1597422" cy="506809"/>
            <a:chOff x="6433980" y="2161763"/>
            <a:chExt cx="1597422" cy="506809"/>
          </a:xfrm>
        </p:grpSpPr>
        <p:sp>
          <p:nvSpPr>
            <p:cNvPr id="83" name="Freeform 82"/>
            <p:cNvSpPr/>
            <p:nvPr/>
          </p:nvSpPr>
          <p:spPr>
            <a:xfrm>
              <a:off x="6433980" y="2367478"/>
              <a:ext cx="96433" cy="301094"/>
            </a:xfrm>
            <a:custGeom>
              <a:avLst/>
              <a:gdLst/>
              <a:ahLst/>
              <a:cxnLst/>
              <a:rect l="0" t="0" r="0" b="0"/>
              <a:pathLst>
                <a:path w="96433" h="301094">
                  <a:moveTo>
                    <a:pt x="28675" y="68026"/>
                  </a:moveTo>
                  <a:lnTo>
                    <a:pt x="25875" y="79895"/>
                  </a:lnTo>
                  <a:lnTo>
                    <a:pt x="24373" y="92305"/>
                  </a:lnTo>
                  <a:lnTo>
                    <a:pt x="24062" y="106487"/>
                  </a:lnTo>
                  <a:lnTo>
                    <a:pt x="24569" y="122022"/>
                  </a:lnTo>
                  <a:lnTo>
                    <a:pt x="25388" y="138018"/>
                  </a:lnTo>
                  <a:lnTo>
                    <a:pt x="26204" y="153905"/>
                  </a:lnTo>
                  <a:lnTo>
                    <a:pt x="26888" y="169626"/>
                  </a:lnTo>
                  <a:lnTo>
                    <a:pt x="27414" y="185461"/>
                  </a:lnTo>
                  <a:lnTo>
                    <a:pt x="27805" y="201584"/>
                  </a:lnTo>
                  <a:lnTo>
                    <a:pt x="28252" y="217866"/>
                  </a:lnTo>
                  <a:lnTo>
                    <a:pt x="29092" y="233965"/>
                  </a:lnTo>
                  <a:lnTo>
                    <a:pt x="30468" y="249684"/>
                  </a:lnTo>
                  <a:lnTo>
                    <a:pt x="32038" y="264835"/>
                  </a:lnTo>
                  <a:lnTo>
                    <a:pt x="33100" y="279163"/>
                  </a:lnTo>
                  <a:lnTo>
                    <a:pt x="33290" y="292503"/>
                  </a:lnTo>
                  <a:lnTo>
                    <a:pt x="32574" y="301093"/>
                  </a:lnTo>
                  <a:lnTo>
                    <a:pt x="31245" y="300980"/>
                  </a:lnTo>
                  <a:lnTo>
                    <a:pt x="29643" y="294926"/>
                  </a:lnTo>
                  <a:lnTo>
                    <a:pt x="27746" y="285502"/>
                  </a:lnTo>
                  <a:lnTo>
                    <a:pt x="25507" y="274015"/>
                  </a:lnTo>
                  <a:lnTo>
                    <a:pt x="22949" y="260968"/>
                  </a:lnTo>
                  <a:lnTo>
                    <a:pt x="20131" y="246683"/>
                  </a:lnTo>
                  <a:lnTo>
                    <a:pt x="17279" y="231447"/>
                  </a:lnTo>
                  <a:lnTo>
                    <a:pt x="14753" y="215510"/>
                  </a:lnTo>
                  <a:lnTo>
                    <a:pt x="12722" y="199075"/>
                  </a:lnTo>
                  <a:lnTo>
                    <a:pt x="11022" y="182456"/>
                  </a:lnTo>
                  <a:lnTo>
                    <a:pt x="9267" y="166069"/>
                  </a:lnTo>
                  <a:lnTo>
                    <a:pt x="7236" y="150120"/>
                  </a:lnTo>
                  <a:lnTo>
                    <a:pt x="5040" y="134631"/>
                  </a:lnTo>
                  <a:lnTo>
                    <a:pt x="3019" y="119536"/>
                  </a:lnTo>
                  <a:lnTo>
                    <a:pt x="1367" y="104753"/>
                  </a:lnTo>
                  <a:lnTo>
                    <a:pt x="276" y="90367"/>
                  </a:lnTo>
                  <a:lnTo>
                    <a:pt x="0" y="76619"/>
                  </a:lnTo>
                  <a:lnTo>
                    <a:pt x="597" y="63590"/>
                  </a:lnTo>
                  <a:lnTo>
                    <a:pt x="1966" y="51212"/>
                  </a:lnTo>
                  <a:lnTo>
                    <a:pt x="3947" y="39359"/>
                  </a:lnTo>
                  <a:lnTo>
                    <a:pt x="6402" y="27920"/>
                  </a:lnTo>
                  <a:lnTo>
                    <a:pt x="9694" y="17442"/>
                  </a:lnTo>
                  <a:lnTo>
                    <a:pt x="14645" y="9068"/>
                  </a:lnTo>
                  <a:lnTo>
                    <a:pt x="21564" y="3263"/>
                  </a:lnTo>
                  <a:lnTo>
                    <a:pt x="29975" y="181"/>
                  </a:lnTo>
                  <a:lnTo>
                    <a:pt x="38921" y="0"/>
                  </a:lnTo>
                  <a:lnTo>
                    <a:pt x="47788" y="2516"/>
                  </a:lnTo>
                  <a:lnTo>
                    <a:pt x="56332" y="7423"/>
                  </a:lnTo>
                  <a:lnTo>
                    <a:pt x="64515" y="14513"/>
                  </a:lnTo>
                  <a:lnTo>
                    <a:pt x="72375" y="23459"/>
                  </a:lnTo>
                  <a:lnTo>
                    <a:pt x="79651" y="33868"/>
                  </a:lnTo>
                  <a:lnTo>
                    <a:pt x="85794" y="45368"/>
                  </a:lnTo>
                  <a:lnTo>
                    <a:pt x="90590" y="57652"/>
                  </a:lnTo>
                  <a:lnTo>
                    <a:pt x="93982" y="70323"/>
                  </a:lnTo>
                  <a:lnTo>
                    <a:pt x="95892" y="82901"/>
                  </a:lnTo>
                  <a:lnTo>
                    <a:pt x="96432" y="95134"/>
                  </a:lnTo>
                  <a:lnTo>
                    <a:pt x="95676" y="106805"/>
                  </a:lnTo>
                  <a:lnTo>
                    <a:pt x="93582" y="117651"/>
                  </a:lnTo>
                  <a:lnTo>
                    <a:pt x="90246" y="127610"/>
                  </a:lnTo>
                  <a:lnTo>
                    <a:pt x="85721" y="136620"/>
                  </a:lnTo>
                  <a:lnTo>
                    <a:pt x="79935" y="144534"/>
                  </a:lnTo>
                  <a:lnTo>
                    <a:pt x="72972" y="151370"/>
                  </a:lnTo>
                  <a:lnTo>
                    <a:pt x="65107" y="156951"/>
                  </a:lnTo>
                  <a:lnTo>
                    <a:pt x="55736" y="161262"/>
                  </a:lnTo>
                  <a:lnTo>
                    <a:pt x="41802" y="163569"/>
                  </a:lnTo>
                  <a:lnTo>
                    <a:pt x="18146" y="162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546882" y="2363185"/>
              <a:ext cx="113227" cy="146020"/>
            </a:xfrm>
            <a:custGeom>
              <a:avLst/>
              <a:gdLst/>
              <a:ahLst/>
              <a:cxnLst/>
              <a:rect l="0" t="0" r="0" b="0"/>
              <a:pathLst>
                <a:path w="113227" h="146020">
                  <a:moveTo>
                    <a:pt x="0" y="72319"/>
                  </a:moveTo>
                  <a:lnTo>
                    <a:pt x="11668" y="72386"/>
                  </a:lnTo>
                  <a:lnTo>
                    <a:pt x="22157" y="73026"/>
                  </a:lnTo>
                  <a:lnTo>
                    <a:pt x="32459" y="74314"/>
                  </a:lnTo>
                  <a:lnTo>
                    <a:pt x="42760" y="75828"/>
                  </a:lnTo>
                  <a:lnTo>
                    <a:pt x="53104" y="76848"/>
                  </a:lnTo>
                  <a:lnTo>
                    <a:pt x="63488" y="77003"/>
                  </a:lnTo>
                  <a:lnTo>
                    <a:pt x="73744" y="76103"/>
                  </a:lnTo>
                  <a:lnTo>
                    <a:pt x="83555" y="73969"/>
                  </a:lnTo>
                  <a:lnTo>
                    <a:pt x="92768" y="70634"/>
                  </a:lnTo>
                  <a:lnTo>
                    <a:pt x="100919" y="66123"/>
                  </a:lnTo>
                  <a:lnTo>
                    <a:pt x="107183" y="60354"/>
                  </a:lnTo>
                  <a:lnTo>
                    <a:pt x="111275" y="53406"/>
                  </a:lnTo>
                  <a:lnTo>
                    <a:pt x="113226" y="45642"/>
                  </a:lnTo>
                  <a:lnTo>
                    <a:pt x="113105" y="37593"/>
                  </a:lnTo>
                  <a:lnTo>
                    <a:pt x="111168" y="29594"/>
                  </a:lnTo>
                  <a:lnTo>
                    <a:pt x="107617" y="21938"/>
                  </a:lnTo>
                  <a:lnTo>
                    <a:pt x="102501" y="14949"/>
                  </a:lnTo>
                  <a:lnTo>
                    <a:pt x="95991" y="8746"/>
                  </a:lnTo>
                  <a:lnTo>
                    <a:pt x="88353" y="3751"/>
                  </a:lnTo>
                  <a:lnTo>
                    <a:pt x="79856" y="751"/>
                  </a:lnTo>
                  <a:lnTo>
                    <a:pt x="70743" y="0"/>
                  </a:lnTo>
                  <a:lnTo>
                    <a:pt x="61525" y="1444"/>
                  </a:lnTo>
                  <a:lnTo>
                    <a:pt x="52947" y="4997"/>
                  </a:lnTo>
                  <a:lnTo>
                    <a:pt x="45368" y="10386"/>
                  </a:lnTo>
                  <a:lnTo>
                    <a:pt x="38790" y="17238"/>
                  </a:lnTo>
                  <a:lnTo>
                    <a:pt x="33054" y="25192"/>
                  </a:lnTo>
                  <a:lnTo>
                    <a:pt x="27981" y="33946"/>
                  </a:lnTo>
                  <a:lnTo>
                    <a:pt x="23724" y="43432"/>
                  </a:lnTo>
                  <a:lnTo>
                    <a:pt x="20762" y="53783"/>
                  </a:lnTo>
                  <a:lnTo>
                    <a:pt x="19248" y="65002"/>
                  </a:lnTo>
                  <a:lnTo>
                    <a:pt x="19044" y="76808"/>
                  </a:lnTo>
                  <a:lnTo>
                    <a:pt x="19895" y="88732"/>
                  </a:lnTo>
                  <a:lnTo>
                    <a:pt x="21555" y="100481"/>
                  </a:lnTo>
                  <a:lnTo>
                    <a:pt x="24295" y="111471"/>
                  </a:lnTo>
                  <a:lnTo>
                    <a:pt x="28870" y="120787"/>
                  </a:lnTo>
                  <a:lnTo>
                    <a:pt x="35531" y="128083"/>
                  </a:lnTo>
                  <a:lnTo>
                    <a:pt x="43862" y="133518"/>
                  </a:lnTo>
                  <a:lnTo>
                    <a:pt x="54054" y="138010"/>
                  </a:lnTo>
                  <a:lnTo>
                    <a:pt x="69241" y="141951"/>
                  </a:lnTo>
                  <a:lnTo>
                    <a:pt x="94757" y="1460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675132" y="2434489"/>
              <a:ext cx="103379" cy="103932"/>
            </a:xfrm>
            <a:custGeom>
              <a:avLst/>
              <a:gdLst/>
              <a:ahLst/>
              <a:cxnLst/>
              <a:rect l="0" t="0" r="0" b="0"/>
              <a:pathLst>
                <a:path w="103379" h="103932">
                  <a:moveTo>
                    <a:pt x="103378" y="11544"/>
                  </a:moveTo>
                  <a:lnTo>
                    <a:pt x="94510" y="5877"/>
                  </a:lnTo>
                  <a:lnTo>
                    <a:pt x="85523" y="2233"/>
                  </a:lnTo>
                  <a:lnTo>
                    <a:pt x="75536" y="329"/>
                  </a:lnTo>
                  <a:lnTo>
                    <a:pt x="64902" y="0"/>
                  </a:lnTo>
                  <a:lnTo>
                    <a:pt x="54387" y="1268"/>
                  </a:lnTo>
                  <a:lnTo>
                    <a:pt x="44435" y="3997"/>
                  </a:lnTo>
                  <a:lnTo>
                    <a:pt x="35149" y="8090"/>
                  </a:lnTo>
                  <a:lnTo>
                    <a:pt x="26460" y="13574"/>
                  </a:lnTo>
                  <a:lnTo>
                    <a:pt x="18264" y="20336"/>
                  </a:lnTo>
                  <a:lnTo>
                    <a:pt x="10931" y="28315"/>
                  </a:lnTo>
                  <a:lnTo>
                    <a:pt x="5282" y="37573"/>
                  </a:lnTo>
                  <a:lnTo>
                    <a:pt x="1635" y="48014"/>
                  </a:lnTo>
                  <a:lnTo>
                    <a:pt x="0" y="59109"/>
                  </a:lnTo>
                  <a:lnTo>
                    <a:pt x="339" y="70016"/>
                  </a:lnTo>
                  <a:lnTo>
                    <a:pt x="2425" y="80259"/>
                  </a:lnTo>
                  <a:lnTo>
                    <a:pt x="6078" y="89253"/>
                  </a:lnTo>
                  <a:lnTo>
                    <a:pt x="11262" y="96158"/>
                  </a:lnTo>
                  <a:lnTo>
                    <a:pt x="17819" y="100721"/>
                  </a:lnTo>
                  <a:lnTo>
                    <a:pt x="25490" y="103174"/>
                  </a:lnTo>
                  <a:lnTo>
                    <a:pt x="34008" y="103931"/>
                  </a:lnTo>
                  <a:lnTo>
                    <a:pt x="43140" y="103405"/>
                  </a:lnTo>
                  <a:lnTo>
                    <a:pt x="52541" y="101787"/>
                  </a:lnTo>
                  <a:lnTo>
                    <a:pt x="61773" y="99040"/>
                  </a:lnTo>
                  <a:lnTo>
                    <a:pt x="70605" y="95231"/>
                  </a:lnTo>
                  <a:lnTo>
                    <a:pt x="78840" y="90371"/>
                  </a:lnTo>
                  <a:lnTo>
                    <a:pt x="86225" y="84352"/>
                  </a:lnTo>
                  <a:lnTo>
                    <a:pt x="92696" y="77226"/>
                  </a:lnTo>
                  <a:lnTo>
                    <a:pt x="97873" y="69168"/>
                  </a:lnTo>
                  <a:lnTo>
                    <a:pt x="100997" y="60389"/>
                  </a:lnTo>
                  <a:lnTo>
                    <a:pt x="101821" y="51091"/>
                  </a:lnTo>
                  <a:lnTo>
                    <a:pt x="100086" y="41917"/>
                  </a:lnTo>
                  <a:lnTo>
                    <a:pt x="95274" y="33903"/>
                  </a:lnTo>
                  <a:lnTo>
                    <a:pt x="87426" y="27520"/>
                  </a:lnTo>
                  <a:lnTo>
                    <a:pt x="77756" y="22718"/>
                  </a:lnTo>
                  <a:lnTo>
                    <a:pt x="67421" y="18727"/>
                  </a:lnTo>
                  <a:lnTo>
                    <a:pt x="55515" y="15203"/>
                  </a:lnTo>
                  <a:lnTo>
                    <a:pt x="40206" y="115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823584" y="2386033"/>
              <a:ext cx="103369" cy="274679"/>
            </a:xfrm>
            <a:custGeom>
              <a:avLst/>
              <a:gdLst/>
              <a:ahLst/>
              <a:cxnLst/>
              <a:rect l="0" t="0" r="0" b="0"/>
              <a:pathLst>
                <a:path w="103369" h="274679">
                  <a:moveTo>
                    <a:pt x="7568" y="112642"/>
                  </a:moveTo>
                  <a:lnTo>
                    <a:pt x="13369" y="121444"/>
                  </a:lnTo>
                  <a:lnTo>
                    <a:pt x="18293" y="129790"/>
                  </a:lnTo>
                  <a:lnTo>
                    <a:pt x="22791" y="138494"/>
                  </a:lnTo>
                  <a:lnTo>
                    <a:pt x="26838" y="147787"/>
                  </a:lnTo>
                  <a:lnTo>
                    <a:pt x="30204" y="157931"/>
                  </a:lnTo>
                  <a:lnTo>
                    <a:pt x="32812" y="168976"/>
                  </a:lnTo>
                  <a:lnTo>
                    <a:pt x="34740" y="180816"/>
                  </a:lnTo>
                  <a:lnTo>
                    <a:pt x="36118" y="193286"/>
                  </a:lnTo>
                  <a:lnTo>
                    <a:pt x="37085" y="206228"/>
                  </a:lnTo>
                  <a:lnTo>
                    <a:pt x="37752" y="219511"/>
                  </a:lnTo>
                  <a:lnTo>
                    <a:pt x="38208" y="233033"/>
                  </a:lnTo>
                  <a:lnTo>
                    <a:pt x="38509" y="246694"/>
                  </a:lnTo>
                  <a:lnTo>
                    <a:pt x="38353" y="259455"/>
                  </a:lnTo>
                  <a:lnTo>
                    <a:pt x="36506" y="269307"/>
                  </a:lnTo>
                  <a:lnTo>
                    <a:pt x="32641" y="274650"/>
                  </a:lnTo>
                  <a:lnTo>
                    <a:pt x="28207" y="274678"/>
                  </a:lnTo>
                  <a:lnTo>
                    <a:pt x="23842" y="269946"/>
                  </a:lnTo>
                  <a:lnTo>
                    <a:pt x="19837" y="261639"/>
                  </a:lnTo>
                  <a:lnTo>
                    <a:pt x="16489" y="251039"/>
                  </a:lnTo>
                  <a:lnTo>
                    <a:pt x="13887" y="239066"/>
                  </a:lnTo>
                  <a:lnTo>
                    <a:pt x="11794" y="226116"/>
                  </a:lnTo>
                  <a:lnTo>
                    <a:pt x="9770" y="212210"/>
                  </a:lnTo>
                  <a:lnTo>
                    <a:pt x="7558" y="197413"/>
                  </a:lnTo>
                  <a:lnTo>
                    <a:pt x="5240" y="182034"/>
                  </a:lnTo>
                  <a:lnTo>
                    <a:pt x="3136" y="166549"/>
                  </a:lnTo>
                  <a:lnTo>
                    <a:pt x="1429" y="151233"/>
                  </a:lnTo>
                  <a:lnTo>
                    <a:pt x="301" y="136014"/>
                  </a:lnTo>
                  <a:lnTo>
                    <a:pt x="0" y="120576"/>
                  </a:lnTo>
                  <a:lnTo>
                    <a:pt x="587" y="104753"/>
                  </a:lnTo>
                  <a:lnTo>
                    <a:pt x="2116" y="88854"/>
                  </a:lnTo>
                  <a:lnTo>
                    <a:pt x="4739" y="73553"/>
                  </a:lnTo>
                  <a:lnTo>
                    <a:pt x="8429" y="59190"/>
                  </a:lnTo>
                  <a:lnTo>
                    <a:pt x="13024" y="45935"/>
                  </a:lnTo>
                  <a:lnTo>
                    <a:pt x="18324" y="33951"/>
                  </a:lnTo>
                  <a:lnTo>
                    <a:pt x="24151" y="23201"/>
                  </a:lnTo>
                  <a:lnTo>
                    <a:pt x="30521" y="13983"/>
                  </a:lnTo>
                  <a:lnTo>
                    <a:pt x="37628" y="6987"/>
                  </a:lnTo>
                  <a:lnTo>
                    <a:pt x="45516" y="2395"/>
                  </a:lnTo>
                  <a:lnTo>
                    <a:pt x="53931" y="107"/>
                  </a:lnTo>
                  <a:lnTo>
                    <a:pt x="62425" y="0"/>
                  </a:lnTo>
                  <a:lnTo>
                    <a:pt x="70727" y="1784"/>
                  </a:lnTo>
                  <a:lnTo>
                    <a:pt x="78588" y="5232"/>
                  </a:lnTo>
                  <a:lnTo>
                    <a:pt x="85715" y="10279"/>
                  </a:lnTo>
                  <a:lnTo>
                    <a:pt x="92015" y="16747"/>
                  </a:lnTo>
                  <a:lnTo>
                    <a:pt x="97244" y="24529"/>
                  </a:lnTo>
                  <a:lnTo>
                    <a:pt x="100935" y="33653"/>
                  </a:lnTo>
                  <a:lnTo>
                    <a:pt x="102968" y="44006"/>
                  </a:lnTo>
                  <a:lnTo>
                    <a:pt x="103368" y="55042"/>
                  </a:lnTo>
                  <a:lnTo>
                    <a:pt x="102123" y="65909"/>
                  </a:lnTo>
                  <a:lnTo>
                    <a:pt x="99395" y="76135"/>
                  </a:lnTo>
                  <a:lnTo>
                    <a:pt x="95293" y="85457"/>
                  </a:lnTo>
                  <a:lnTo>
                    <a:pt x="89800" y="93646"/>
                  </a:lnTo>
                  <a:lnTo>
                    <a:pt x="83037" y="100699"/>
                  </a:lnTo>
                  <a:lnTo>
                    <a:pt x="75308" y="106441"/>
                  </a:lnTo>
                  <a:lnTo>
                    <a:pt x="66043" y="110886"/>
                  </a:lnTo>
                  <a:lnTo>
                    <a:pt x="52196" y="113308"/>
                  </a:lnTo>
                  <a:lnTo>
                    <a:pt x="28625" y="11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973939" y="2203877"/>
              <a:ext cx="15142" cy="305328"/>
            </a:xfrm>
            <a:custGeom>
              <a:avLst/>
              <a:gdLst/>
              <a:ahLst/>
              <a:cxnLst/>
              <a:rect l="0" t="0" r="0" b="0"/>
              <a:pathLst>
                <a:path w="15142" h="305328">
                  <a:moveTo>
                    <a:pt x="4612" y="0"/>
                  </a:moveTo>
                  <a:lnTo>
                    <a:pt x="1811" y="11802"/>
                  </a:lnTo>
                  <a:lnTo>
                    <a:pt x="310" y="23572"/>
                  </a:lnTo>
                  <a:lnTo>
                    <a:pt x="0" y="36471"/>
                  </a:lnTo>
                  <a:lnTo>
                    <a:pt x="506" y="50665"/>
                  </a:lnTo>
                  <a:lnTo>
                    <a:pt x="1325" y="66290"/>
                  </a:lnTo>
                  <a:lnTo>
                    <a:pt x="2146" y="83261"/>
                  </a:lnTo>
                  <a:lnTo>
                    <a:pt x="3002" y="101189"/>
                  </a:lnTo>
                  <a:lnTo>
                    <a:pt x="4177" y="119510"/>
                  </a:lnTo>
                  <a:lnTo>
                    <a:pt x="5812" y="137858"/>
                  </a:lnTo>
                  <a:lnTo>
                    <a:pt x="7739" y="155921"/>
                  </a:lnTo>
                  <a:lnTo>
                    <a:pt x="9580" y="173355"/>
                  </a:lnTo>
                  <a:lnTo>
                    <a:pt x="11114" y="190044"/>
                  </a:lnTo>
                  <a:lnTo>
                    <a:pt x="12297" y="206048"/>
                  </a:lnTo>
                  <a:lnTo>
                    <a:pt x="13166" y="221496"/>
                  </a:lnTo>
                  <a:lnTo>
                    <a:pt x="13785" y="236510"/>
                  </a:lnTo>
                  <a:lnTo>
                    <a:pt x="14219" y="250792"/>
                  </a:lnTo>
                  <a:lnTo>
                    <a:pt x="14565" y="265136"/>
                  </a:lnTo>
                  <a:lnTo>
                    <a:pt x="14855" y="281924"/>
                  </a:lnTo>
                  <a:lnTo>
                    <a:pt x="15141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010137" y="2356934"/>
              <a:ext cx="110518" cy="145421"/>
            </a:xfrm>
            <a:custGeom>
              <a:avLst/>
              <a:gdLst/>
              <a:ahLst/>
              <a:cxnLst/>
              <a:rect l="0" t="0" r="0" b="0"/>
              <a:pathLst>
                <a:path w="110518" h="145421">
                  <a:moveTo>
                    <a:pt x="0" y="120684"/>
                  </a:moveTo>
                  <a:lnTo>
                    <a:pt x="5934" y="114817"/>
                  </a:lnTo>
                  <a:lnTo>
                    <a:pt x="12139" y="109252"/>
                  </a:lnTo>
                  <a:lnTo>
                    <a:pt x="19235" y="103458"/>
                  </a:lnTo>
                  <a:lnTo>
                    <a:pt x="27175" y="97550"/>
                  </a:lnTo>
                  <a:lnTo>
                    <a:pt x="35822" y="91868"/>
                  </a:lnTo>
                  <a:lnTo>
                    <a:pt x="45012" y="86589"/>
                  </a:lnTo>
                  <a:lnTo>
                    <a:pt x="54439" y="81566"/>
                  </a:lnTo>
                  <a:lnTo>
                    <a:pt x="63680" y="76431"/>
                  </a:lnTo>
                  <a:lnTo>
                    <a:pt x="72520" y="70976"/>
                  </a:lnTo>
                  <a:lnTo>
                    <a:pt x="80927" y="65160"/>
                  </a:lnTo>
                  <a:lnTo>
                    <a:pt x="88960" y="59023"/>
                  </a:lnTo>
                  <a:lnTo>
                    <a:pt x="96681" y="52632"/>
                  </a:lnTo>
                  <a:lnTo>
                    <a:pt x="103510" y="46051"/>
                  </a:lnTo>
                  <a:lnTo>
                    <a:pt x="108281" y="39334"/>
                  </a:lnTo>
                  <a:lnTo>
                    <a:pt x="110517" y="32525"/>
                  </a:lnTo>
                  <a:lnTo>
                    <a:pt x="110221" y="25819"/>
                  </a:lnTo>
                  <a:lnTo>
                    <a:pt x="107513" y="19543"/>
                  </a:lnTo>
                  <a:lnTo>
                    <a:pt x="102723" y="13845"/>
                  </a:lnTo>
                  <a:lnTo>
                    <a:pt x="96118" y="8867"/>
                  </a:lnTo>
                  <a:lnTo>
                    <a:pt x="87806" y="4821"/>
                  </a:lnTo>
                  <a:lnTo>
                    <a:pt x="78010" y="1744"/>
                  </a:lnTo>
                  <a:lnTo>
                    <a:pt x="67353" y="0"/>
                  </a:lnTo>
                  <a:lnTo>
                    <a:pt x="56740" y="336"/>
                  </a:lnTo>
                  <a:lnTo>
                    <a:pt x="46687" y="2977"/>
                  </a:lnTo>
                  <a:lnTo>
                    <a:pt x="37480" y="7853"/>
                  </a:lnTo>
                  <a:lnTo>
                    <a:pt x="29368" y="14863"/>
                  </a:lnTo>
                  <a:lnTo>
                    <a:pt x="22367" y="23721"/>
                  </a:lnTo>
                  <a:lnTo>
                    <a:pt x="16648" y="33887"/>
                  </a:lnTo>
                  <a:lnTo>
                    <a:pt x="12622" y="44686"/>
                  </a:lnTo>
                  <a:lnTo>
                    <a:pt x="10355" y="55682"/>
                  </a:lnTo>
                  <a:lnTo>
                    <a:pt x="9626" y="66672"/>
                  </a:lnTo>
                  <a:lnTo>
                    <a:pt x="10117" y="77583"/>
                  </a:lnTo>
                  <a:lnTo>
                    <a:pt x="11522" y="88400"/>
                  </a:lnTo>
                  <a:lnTo>
                    <a:pt x="13751" y="98969"/>
                  </a:lnTo>
                  <a:lnTo>
                    <a:pt x="16917" y="109001"/>
                  </a:lnTo>
                  <a:lnTo>
                    <a:pt x="21015" y="118372"/>
                  </a:lnTo>
                  <a:lnTo>
                    <a:pt x="26242" y="126802"/>
                  </a:lnTo>
                  <a:lnTo>
                    <a:pt x="33038" y="133787"/>
                  </a:lnTo>
                  <a:lnTo>
                    <a:pt x="41490" y="139182"/>
                  </a:lnTo>
                  <a:lnTo>
                    <a:pt x="50983" y="142970"/>
                  </a:lnTo>
                  <a:lnTo>
                    <a:pt x="61411" y="145352"/>
                  </a:lnTo>
                  <a:lnTo>
                    <a:pt x="74808" y="145420"/>
                  </a:lnTo>
                  <a:lnTo>
                    <a:pt x="94756" y="141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307647" y="2351276"/>
              <a:ext cx="218387" cy="134752"/>
            </a:xfrm>
            <a:custGeom>
              <a:avLst/>
              <a:gdLst/>
              <a:ahLst/>
              <a:cxnLst/>
              <a:rect l="0" t="0" r="0" b="0"/>
              <a:pathLst>
                <a:path w="218387" h="134752">
                  <a:moveTo>
                    <a:pt x="7816" y="0"/>
                  </a:moveTo>
                  <a:lnTo>
                    <a:pt x="4949" y="8869"/>
                  </a:lnTo>
                  <a:lnTo>
                    <a:pt x="2807" y="17855"/>
                  </a:lnTo>
                  <a:lnTo>
                    <a:pt x="1209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5" y="61022"/>
                  </a:lnTo>
                  <a:lnTo>
                    <a:pt x="2067" y="72134"/>
                  </a:lnTo>
                  <a:lnTo>
                    <a:pt x="4080" y="83119"/>
                  </a:lnTo>
                  <a:lnTo>
                    <a:pt x="6551" y="93975"/>
                  </a:lnTo>
                  <a:lnTo>
                    <a:pt x="9684" y="104400"/>
                  </a:lnTo>
                  <a:lnTo>
                    <a:pt x="13998" y="113801"/>
                  </a:lnTo>
                  <a:lnTo>
                    <a:pt x="19674" y="121926"/>
                  </a:lnTo>
                  <a:lnTo>
                    <a:pt x="26437" y="128364"/>
                  </a:lnTo>
                  <a:lnTo>
                    <a:pt x="33738" y="132409"/>
                  </a:lnTo>
                  <a:lnTo>
                    <a:pt x="41205" y="133898"/>
                  </a:lnTo>
                  <a:lnTo>
                    <a:pt x="48657" y="132965"/>
                  </a:lnTo>
                  <a:lnTo>
                    <a:pt x="56032" y="129763"/>
                  </a:lnTo>
                  <a:lnTo>
                    <a:pt x="63320" y="124613"/>
                  </a:lnTo>
                  <a:lnTo>
                    <a:pt x="70364" y="117922"/>
                  </a:lnTo>
                  <a:lnTo>
                    <a:pt x="76875" y="110078"/>
                  </a:lnTo>
                  <a:lnTo>
                    <a:pt x="82754" y="101433"/>
                  </a:lnTo>
                  <a:lnTo>
                    <a:pt x="88592" y="93449"/>
                  </a:lnTo>
                  <a:lnTo>
                    <a:pt x="95101" y="89478"/>
                  </a:lnTo>
                  <a:lnTo>
                    <a:pt x="101558" y="90847"/>
                  </a:lnTo>
                  <a:lnTo>
                    <a:pt x="107065" y="95576"/>
                  </a:lnTo>
                  <a:lnTo>
                    <a:pt x="111894" y="102141"/>
                  </a:lnTo>
                  <a:lnTo>
                    <a:pt x="116678" y="109504"/>
                  </a:lnTo>
                  <a:lnTo>
                    <a:pt x="121781" y="117088"/>
                  </a:lnTo>
                  <a:lnTo>
                    <a:pt x="127472" y="124152"/>
                  </a:lnTo>
                  <a:lnTo>
                    <a:pt x="134028" y="129692"/>
                  </a:lnTo>
                  <a:lnTo>
                    <a:pt x="141498" y="133296"/>
                  </a:lnTo>
                  <a:lnTo>
                    <a:pt x="149611" y="134751"/>
                  </a:lnTo>
                  <a:lnTo>
                    <a:pt x="157891" y="133767"/>
                  </a:lnTo>
                  <a:lnTo>
                    <a:pt x="166045" y="130438"/>
                  </a:lnTo>
                  <a:lnTo>
                    <a:pt x="173805" y="125139"/>
                  </a:lnTo>
                  <a:lnTo>
                    <a:pt x="180863" y="118311"/>
                  </a:lnTo>
                  <a:lnTo>
                    <a:pt x="187121" y="110351"/>
                  </a:lnTo>
                  <a:lnTo>
                    <a:pt x="192492" y="101418"/>
                  </a:lnTo>
                  <a:lnTo>
                    <a:pt x="196808" y="91446"/>
                  </a:lnTo>
                  <a:lnTo>
                    <a:pt x="200089" y="80494"/>
                  </a:lnTo>
                  <a:lnTo>
                    <a:pt x="202682" y="69136"/>
                  </a:lnTo>
                  <a:lnTo>
                    <a:pt x="205544" y="57163"/>
                  </a:lnTo>
                  <a:lnTo>
                    <a:pt x="210035" y="42408"/>
                  </a:lnTo>
                  <a:lnTo>
                    <a:pt x="218386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589204" y="2382862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65"/>
                  </a:lnTo>
                  <a:lnTo>
                    <a:pt x="0" y="54166"/>
                  </a:lnTo>
                  <a:lnTo>
                    <a:pt x="0" y="68262"/>
                  </a:lnTo>
                  <a:lnTo>
                    <a:pt x="0" y="86836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599733" y="225652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747534" y="2235463"/>
              <a:ext cx="20655" cy="242156"/>
            </a:xfrm>
            <a:custGeom>
              <a:avLst/>
              <a:gdLst/>
              <a:ahLst/>
              <a:cxnLst/>
              <a:rect l="0" t="0" r="0" b="0"/>
              <a:pathLst>
                <a:path w="20655" h="242156">
                  <a:moveTo>
                    <a:pt x="10126" y="0"/>
                  </a:moveTo>
                  <a:lnTo>
                    <a:pt x="7259" y="11735"/>
                  </a:lnTo>
                  <a:lnTo>
                    <a:pt x="5118" y="22864"/>
                  </a:lnTo>
                  <a:lnTo>
                    <a:pt x="3514" y="34462"/>
                  </a:lnTo>
                  <a:lnTo>
                    <a:pt x="2334" y="46623"/>
                  </a:lnTo>
                  <a:lnTo>
                    <a:pt x="1485" y="59283"/>
                  </a:lnTo>
                  <a:lnTo>
                    <a:pt x="887" y="72339"/>
                  </a:lnTo>
                  <a:lnTo>
                    <a:pt x="472" y="85691"/>
                  </a:lnTo>
                  <a:lnTo>
                    <a:pt x="188" y="99256"/>
                  </a:lnTo>
                  <a:lnTo>
                    <a:pt x="0" y="112971"/>
                  </a:lnTo>
                  <a:lnTo>
                    <a:pt x="42" y="126791"/>
                  </a:lnTo>
                  <a:lnTo>
                    <a:pt x="603" y="140681"/>
                  </a:lnTo>
                  <a:lnTo>
                    <a:pt x="1796" y="154615"/>
                  </a:lnTo>
                  <a:lnTo>
                    <a:pt x="3582" y="168413"/>
                  </a:lnTo>
                  <a:lnTo>
                    <a:pt x="5852" y="181758"/>
                  </a:lnTo>
                  <a:lnTo>
                    <a:pt x="8485" y="194499"/>
                  </a:lnTo>
                  <a:lnTo>
                    <a:pt x="11231" y="206213"/>
                  </a:lnTo>
                  <a:lnTo>
                    <a:pt x="13975" y="217271"/>
                  </a:lnTo>
                  <a:lnTo>
                    <a:pt x="16961" y="228641"/>
                  </a:lnTo>
                  <a:lnTo>
                    <a:pt x="20654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662903" y="2343461"/>
              <a:ext cx="147401" cy="18345"/>
            </a:xfrm>
            <a:custGeom>
              <a:avLst/>
              <a:gdLst/>
              <a:ahLst/>
              <a:cxnLst/>
              <a:rect l="0" t="0" r="0" b="0"/>
              <a:pathLst>
                <a:path w="147401" h="18345">
                  <a:moveTo>
                    <a:pt x="147400" y="7815"/>
                  </a:moveTo>
                  <a:lnTo>
                    <a:pt x="138530" y="4948"/>
                  </a:lnTo>
                  <a:lnTo>
                    <a:pt x="129543" y="2806"/>
                  </a:lnTo>
                  <a:lnTo>
                    <a:pt x="119553" y="1208"/>
                  </a:lnTo>
                  <a:lnTo>
                    <a:pt x="108746" y="200"/>
                  </a:lnTo>
                  <a:lnTo>
                    <a:pt x="97582" y="0"/>
                  </a:lnTo>
                  <a:lnTo>
                    <a:pt x="86373" y="656"/>
                  </a:lnTo>
                  <a:lnTo>
                    <a:pt x="75089" y="2067"/>
                  </a:lnTo>
                  <a:lnTo>
                    <a:pt x="63455" y="4079"/>
                  </a:lnTo>
                  <a:lnTo>
                    <a:pt x="51354" y="6537"/>
                  </a:lnTo>
                  <a:lnTo>
                    <a:pt x="39404" y="9163"/>
                  </a:lnTo>
                  <a:lnTo>
                    <a:pt x="27708" y="11815"/>
                  </a:lnTo>
                  <a:lnTo>
                    <a:pt x="15233" y="14724"/>
                  </a:lnTo>
                  <a:lnTo>
                    <a:pt x="0" y="183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842941" y="2161763"/>
              <a:ext cx="188461" cy="336913"/>
            </a:xfrm>
            <a:custGeom>
              <a:avLst/>
              <a:gdLst/>
              <a:ahLst/>
              <a:cxnLst/>
              <a:rect l="0" t="0" r="0" b="0"/>
              <a:pathLst>
                <a:path w="188461" h="336913">
                  <a:moveTo>
                    <a:pt x="9475" y="0"/>
                  </a:moveTo>
                  <a:lnTo>
                    <a:pt x="6608" y="8869"/>
                  </a:lnTo>
                  <a:lnTo>
                    <a:pt x="4466" y="17855"/>
                  </a:lnTo>
                  <a:lnTo>
                    <a:pt x="2863" y="27855"/>
                  </a:lnTo>
                  <a:lnTo>
                    <a:pt x="1682" y="39009"/>
                  </a:lnTo>
                  <a:lnTo>
                    <a:pt x="833" y="51468"/>
                  </a:lnTo>
                  <a:lnTo>
                    <a:pt x="241" y="65176"/>
                  </a:lnTo>
                  <a:lnTo>
                    <a:pt x="0" y="79766"/>
                  </a:lnTo>
                  <a:lnTo>
                    <a:pt x="363" y="94695"/>
                  </a:lnTo>
                  <a:lnTo>
                    <a:pt x="1419" y="109625"/>
                  </a:lnTo>
                  <a:lnTo>
                    <a:pt x="2941" y="124578"/>
                  </a:lnTo>
                  <a:lnTo>
                    <a:pt x="4501" y="139837"/>
                  </a:lnTo>
                  <a:lnTo>
                    <a:pt x="5850" y="155547"/>
                  </a:lnTo>
                  <a:lnTo>
                    <a:pt x="7075" y="171709"/>
                  </a:lnTo>
                  <a:lnTo>
                    <a:pt x="8505" y="188252"/>
                  </a:lnTo>
                  <a:lnTo>
                    <a:pt x="10313" y="205085"/>
                  </a:lnTo>
                  <a:lnTo>
                    <a:pt x="12359" y="221966"/>
                  </a:lnTo>
                  <a:lnTo>
                    <a:pt x="14279" y="238527"/>
                  </a:lnTo>
                  <a:lnTo>
                    <a:pt x="15873" y="254586"/>
                  </a:lnTo>
                  <a:lnTo>
                    <a:pt x="17264" y="269979"/>
                  </a:lnTo>
                  <a:lnTo>
                    <a:pt x="18805" y="284476"/>
                  </a:lnTo>
                  <a:lnTo>
                    <a:pt x="20697" y="297977"/>
                  </a:lnTo>
                  <a:lnTo>
                    <a:pt x="23074" y="308242"/>
                  </a:lnTo>
                  <a:lnTo>
                    <a:pt x="25555" y="312135"/>
                  </a:lnTo>
                  <a:lnTo>
                    <a:pt x="27387" y="310211"/>
                  </a:lnTo>
                  <a:lnTo>
                    <a:pt x="28570" y="304132"/>
                  </a:lnTo>
                  <a:lnTo>
                    <a:pt x="29473" y="295299"/>
                  </a:lnTo>
                  <a:lnTo>
                    <a:pt x="30572" y="284669"/>
                  </a:lnTo>
                  <a:lnTo>
                    <a:pt x="32116" y="272884"/>
                  </a:lnTo>
                  <a:lnTo>
                    <a:pt x="34464" y="260841"/>
                  </a:lnTo>
                  <a:lnTo>
                    <a:pt x="38171" y="249724"/>
                  </a:lnTo>
                  <a:lnTo>
                    <a:pt x="43407" y="240092"/>
                  </a:lnTo>
                  <a:lnTo>
                    <a:pt x="50024" y="231960"/>
                  </a:lnTo>
                  <a:lnTo>
                    <a:pt x="57753" y="225097"/>
                  </a:lnTo>
                  <a:lnTo>
                    <a:pt x="66319" y="219230"/>
                  </a:lnTo>
                  <a:lnTo>
                    <a:pt x="75493" y="214591"/>
                  </a:lnTo>
                  <a:lnTo>
                    <a:pt x="85096" y="211896"/>
                  </a:lnTo>
                  <a:lnTo>
                    <a:pt x="94989" y="211380"/>
                  </a:lnTo>
                  <a:lnTo>
                    <a:pt x="104920" y="212999"/>
                  </a:lnTo>
                  <a:lnTo>
                    <a:pt x="114515" y="216675"/>
                  </a:lnTo>
                  <a:lnTo>
                    <a:pt x="123598" y="222151"/>
                  </a:lnTo>
                  <a:lnTo>
                    <a:pt x="132172" y="229063"/>
                  </a:lnTo>
                  <a:lnTo>
                    <a:pt x="140318" y="237058"/>
                  </a:lnTo>
                  <a:lnTo>
                    <a:pt x="148129" y="245836"/>
                  </a:lnTo>
                  <a:lnTo>
                    <a:pt x="155528" y="255167"/>
                  </a:lnTo>
                  <a:lnTo>
                    <a:pt x="162278" y="264882"/>
                  </a:lnTo>
                  <a:lnTo>
                    <a:pt x="168297" y="274857"/>
                  </a:lnTo>
                  <a:lnTo>
                    <a:pt x="173508" y="284936"/>
                  </a:lnTo>
                  <a:lnTo>
                    <a:pt x="178268" y="296125"/>
                  </a:lnTo>
                  <a:lnTo>
                    <a:pt x="182995" y="311639"/>
                  </a:lnTo>
                  <a:lnTo>
                    <a:pt x="18846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2591916" y="2990356"/>
            <a:ext cx="3593197" cy="579068"/>
            <a:chOff x="2591916" y="2990356"/>
            <a:chExt cx="3593197" cy="579068"/>
          </a:xfrm>
        </p:grpSpPr>
        <p:sp>
          <p:nvSpPr>
            <p:cNvPr id="96" name="Freeform 95"/>
            <p:cNvSpPr/>
            <p:nvPr/>
          </p:nvSpPr>
          <p:spPr>
            <a:xfrm>
              <a:off x="2591916" y="2990356"/>
              <a:ext cx="24525" cy="389555"/>
            </a:xfrm>
            <a:custGeom>
              <a:avLst/>
              <a:gdLst/>
              <a:ahLst/>
              <a:cxnLst/>
              <a:rect l="0" t="0" r="0" b="0"/>
              <a:pathLst>
                <a:path w="24525" h="389555">
                  <a:moveTo>
                    <a:pt x="4609" y="0"/>
                  </a:moveTo>
                  <a:lnTo>
                    <a:pt x="1809" y="11869"/>
                  </a:lnTo>
                  <a:lnTo>
                    <a:pt x="307" y="24278"/>
                  </a:lnTo>
                  <a:lnTo>
                    <a:pt x="0" y="38470"/>
                  </a:lnTo>
                  <a:lnTo>
                    <a:pt x="680" y="54351"/>
                  </a:lnTo>
                  <a:lnTo>
                    <a:pt x="2147" y="71643"/>
                  </a:lnTo>
                  <a:lnTo>
                    <a:pt x="4212" y="90033"/>
                  </a:lnTo>
                  <a:lnTo>
                    <a:pt x="6549" y="109232"/>
                  </a:lnTo>
                  <a:lnTo>
                    <a:pt x="8723" y="129011"/>
                  </a:lnTo>
                  <a:lnTo>
                    <a:pt x="10517" y="149184"/>
                  </a:lnTo>
                  <a:lnTo>
                    <a:pt x="12057" y="169132"/>
                  </a:lnTo>
                  <a:lnTo>
                    <a:pt x="13705" y="187846"/>
                  </a:lnTo>
                  <a:lnTo>
                    <a:pt x="15663" y="204885"/>
                  </a:lnTo>
                  <a:lnTo>
                    <a:pt x="17811" y="220631"/>
                  </a:lnTo>
                  <a:lnTo>
                    <a:pt x="19800" y="235975"/>
                  </a:lnTo>
                  <a:lnTo>
                    <a:pt x="21435" y="251485"/>
                  </a:lnTo>
                  <a:lnTo>
                    <a:pt x="22685" y="267211"/>
                  </a:lnTo>
                  <a:lnTo>
                    <a:pt x="23599" y="282864"/>
                  </a:lnTo>
                  <a:lnTo>
                    <a:pt x="24244" y="298249"/>
                  </a:lnTo>
                  <a:lnTo>
                    <a:pt x="24524" y="313159"/>
                  </a:lnTo>
                  <a:lnTo>
                    <a:pt x="24188" y="327317"/>
                  </a:lnTo>
                  <a:lnTo>
                    <a:pt x="23152" y="340636"/>
                  </a:lnTo>
                  <a:lnTo>
                    <a:pt x="21635" y="352754"/>
                  </a:lnTo>
                  <a:lnTo>
                    <a:pt x="19921" y="364134"/>
                  </a:lnTo>
                  <a:lnTo>
                    <a:pt x="17860" y="375774"/>
                  </a:lnTo>
                  <a:lnTo>
                    <a:pt x="15137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743923" y="2990356"/>
              <a:ext cx="155321" cy="351880"/>
            </a:xfrm>
            <a:custGeom>
              <a:avLst/>
              <a:gdLst/>
              <a:ahLst/>
              <a:cxnLst/>
              <a:rect l="0" t="0" r="0" b="0"/>
              <a:pathLst>
                <a:path w="155321" h="351880">
                  <a:moveTo>
                    <a:pt x="147399" y="0"/>
                  </a:moveTo>
                  <a:lnTo>
                    <a:pt x="138531" y="2934"/>
                  </a:lnTo>
                  <a:lnTo>
                    <a:pt x="129544" y="5716"/>
                  </a:lnTo>
                  <a:lnTo>
                    <a:pt x="119549" y="8611"/>
                  </a:lnTo>
                  <a:lnTo>
                    <a:pt x="108568" y="11478"/>
                  </a:lnTo>
                  <a:lnTo>
                    <a:pt x="96757" y="13995"/>
                  </a:lnTo>
                  <a:lnTo>
                    <a:pt x="84303" y="16011"/>
                  </a:lnTo>
                  <a:lnTo>
                    <a:pt x="71538" y="17696"/>
                  </a:lnTo>
                  <a:lnTo>
                    <a:pt x="58905" y="19439"/>
                  </a:lnTo>
                  <a:lnTo>
                    <a:pt x="46651" y="21478"/>
                  </a:lnTo>
                  <a:lnTo>
                    <a:pt x="35306" y="24359"/>
                  </a:lnTo>
                  <a:lnTo>
                    <a:pt x="25746" y="28969"/>
                  </a:lnTo>
                  <a:lnTo>
                    <a:pt x="18283" y="35635"/>
                  </a:lnTo>
                  <a:lnTo>
                    <a:pt x="12746" y="44200"/>
                  </a:lnTo>
                  <a:lnTo>
                    <a:pt x="8773" y="54308"/>
                  </a:lnTo>
                  <a:lnTo>
                    <a:pt x="5985" y="65587"/>
                  </a:lnTo>
                  <a:lnTo>
                    <a:pt x="4057" y="77716"/>
                  </a:lnTo>
                  <a:lnTo>
                    <a:pt x="2738" y="90448"/>
                  </a:lnTo>
                  <a:lnTo>
                    <a:pt x="1842" y="103599"/>
                  </a:lnTo>
                  <a:lnTo>
                    <a:pt x="1236" y="117037"/>
                  </a:lnTo>
                  <a:lnTo>
                    <a:pt x="828" y="130671"/>
                  </a:lnTo>
                  <a:lnTo>
                    <a:pt x="566" y="144407"/>
                  </a:lnTo>
                  <a:lnTo>
                    <a:pt x="843" y="157067"/>
                  </a:lnTo>
                  <a:lnTo>
                    <a:pt x="2607" y="165222"/>
                  </a:lnTo>
                  <a:lnTo>
                    <a:pt x="6017" y="167019"/>
                  </a:lnTo>
                  <a:lnTo>
                    <a:pt x="10391" y="164356"/>
                  </a:lnTo>
                  <a:lnTo>
                    <a:pt x="15929" y="159398"/>
                  </a:lnTo>
                  <a:lnTo>
                    <a:pt x="23421" y="154094"/>
                  </a:lnTo>
                  <a:lnTo>
                    <a:pt x="33134" y="149474"/>
                  </a:lnTo>
                  <a:lnTo>
                    <a:pt x="44542" y="146003"/>
                  </a:lnTo>
                  <a:lnTo>
                    <a:pt x="56640" y="143942"/>
                  </a:lnTo>
                  <a:lnTo>
                    <a:pt x="68764" y="143258"/>
                  </a:lnTo>
                  <a:lnTo>
                    <a:pt x="80475" y="144063"/>
                  </a:lnTo>
                  <a:lnTo>
                    <a:pt x="91404" y="146712"/>
                  </a:lnTo>
                  <a:lnTo>
                    <a:pt x="101451" y="151222"/>
                  </a:lnTo>
                  <a:lnTo>
                    <a:pt x="110704" y="157180"/>
                  </a:lnTo>
                  <a:lnTo>
                    <a:pt x="119321" y="163932"/>
                  </a:lnTo>
                  <a:lnTo>
                    <a:pt x="127449" y="171034"/>
                  </a:lnTo>
                  <a:lnTo>
                    <a:pt x="134895" y="178580"/>
                  </a:lnTo>
                  <a:lnTo>
                    <a:pt x="141145" y="187083"/>
                  </a:lnTo>
                  <a:lnTo>
                    <a:pt x="146016" y="196767"/>
                  </a:lnTo>
                  <a:lnTo>
                    <a:pt x="149626" y="207559"/>
                  </a:lnTo>
                  <a:lnTo>
                    <a:pt x="152215" y="219260"/>
                  </a:lnTo>
                  <a:lnTo>
                    <a:pt x="154026" y="231650"/>
                  </a:lnTo>
                  <a:lnTo>
                    <a:pt x="155109" y="244377"/>
                  </a:lnTo>
                  <a:lnTo>
                    <a:pt x="155320" y="256988"/>
                  </a:lnTo>
                  <a:lnTo>
                    <a:pt x="154646" y="269242"/>
                  </a:lnTo>
                  <a:lnTo>
                    <a:pt x="153042" y="281096"/>
                  </a:lnTo>
                  <a:lnTo>
                    <a:pt x="150363" y="292597"/>
                  </a:lnTo>
                  <a:lnTo>
                    <a:pt x="146627" y="303807"/>
                  </a:lnTo>
                  <a:lnTo>
                    <a:pt x="141830" y="314473"/>
                  </a:lnTo>
                  <a:lnTo>
                    <a:pt x="135860" y="324037"/>
                  </a:lnTo>
                  <a:lnTo>
                    <a:pt x="128766" y="332281"/>
                  </a:lnTo>
                  <a:lnTo>
                    <a:pt x="120562" y="339139"/>
                  </a:lnTo>
                  <a:lnTo>
                    <a:pt x="111152" y="344530"/>
                  </a:lnTo>
                  <a:lnTo>
                    <a:pt x="100609" y="348554"/>
                  </a:lnTo>
                  <a:lnTo>
                    <a:pt x="89445" y="351122"/>
                  </a:lnTo>
                  <a:lnTo>
                    <a:pt x="78492" y="351879"/>
                  </a:lnTo>
                  <a:lnTo>
                    <a:pt x="68204" y="350798"/>
                  </a:lnTo>
                  <a:lnTo>
                    <a:pt x="58671" y="348125"/>
                  </a:lnTo>
                  <a:lnTo>
                    <a:pt x="49808" y="344197"/>
                  </a:lnTo>
                  <a:lnTo>
                    <a:pt x="41480" y="339339"/>
                  </a:lnTo>
                  <a:lnTo>
                    <a:pt x="33662" y="333929"/>
                  </a:lnTo>
                  <a:lnTo>
                    <a:pt x="25578" y="327755"/>
                  </a:lnTo>
                  <a:lnTo>
                    <a:pt x="15397" y="319164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286776" y="3232511"/>
              <a:ext cx="115037" cy="137747"/>
            </a:xfrm>
            <a:custGeom>
              <a:avLst/>
              <a:gdLst/>
              <a:ahLst/>
              <a:cxnLst/>
              <a:rect l="0" t="0" r="0" b="0"/>
              <a:pathLst>
                <a:path w="115037" h="137747">
                  <a:moveTo>
                    <a:pt x="78329" y="0"/>
                  </a:moveTo>
                  <a:lnTo>
                    <a:pt x="66728" y="135"/>
                  </a:lnTo>
                  <a:lnTo>
                    <a:pt x="56880" y="1415"/>
                  </a:lnTo>
                  <a:lnTo>
                    <a:pt x="47874" y="4008"/>
                  </a:lnTo>
                  <a:lnTo>
                    <a:pt x="39433" y="7728"/>
                  </a:lnTo>
                  <a:lnTo>
                    <a:pt x="31405" y="12360"/>
                  </a:lnTo>
                  <a:lnTo>
                    <a:pt x="23691" y="17702"/>
                  </a:lnTo>
                  <a:lnTo>
                    <a:pt x="16532" y="23895"/>
                  </a:lnTo>
                  <a:lnTo>
                    <a:pt x="10478" y="31406"/>
                  </a:lnTo>
                  <a:lnTo>
                    <a:pt x="5745" y="40379"/>
                  </a:lnTo>
                  <a:lnTo>
                    <a:pt x="2398" y="50505"/>
                  </a:lnTo>
                  <a:lnTo>
                    <a:pt x="517" y="61218"/>
                  </a:lnTo>
                  <a:lnTo>
                    <a:pt x="0" y="72123"/>
                  </a:lnTo>
                  <a:lnTo>
                    <a:pt x="770" y="82868"/>
                  </a:lnTo>
                  <a:lnTo>
                    <a:pt x="2874" y="93075"/>
                  </a:lnTo>
                  <a:lnTo>
                    <a:pt x="6216" y="102598"/>
                  </a:lnTo>
                  <a:lnTo>
                    <a:pt x="10746" y="111314"/>
                  </a:lnTo>
                  <a:lnTo>
                    <a:pt x="16536" y="119028"/>
                  </a:lnTo>
                  <a:lnTo>
                    <a:pt x="23504" y="125730"/>
                  </a:lnTo>
                  <a:lnTo>
                    <a:pt x="31454" y="131232"/>
                  </a:lnTo>
                  <a:lnTo>
                    <a:pt x="40161" y="135106"/>
                  </a:lnTo>
                  <a:lnTo>
                    <a:pt x="49419" y="137263"/>
                  </a:lnTo>
                  <a:lnTo>
                    <a:pt x="58905" y="137746"/>
                  </a:lnTo>
                  <a:lnTo>
                    <a:pt x="68194" y="136558"/>
                  </a:lnTo>
                  <a:lnTo>
                    <a:pt x="77065" y="133866"/>
                  </a:lnTo>
                  <a:lnTo>
                    <a:pt x="85325" y="129789"/>
                  </a:lnTo>
                  <a:lnTo>
                    <a:pt x="92727" y="124312"/>
                  </a:lnTo>
                  <a:lnTo>
                    <a:pt x="99220" y="117552"/>
                  </a:lnTo>
                  <a:lnTo>
                    <a:pt x="104750" y="109573"/>
                  </a:lnTo>
                  <a:lnTo>
                    <a:pt x="109174" y="100316"/>
                  </a:lnTo>
                  <a:lnTo>
                    <a:pt x="112514" y="89874"/>
                  </a:lnTo>
                  <a:lnTo>
                    <a:pt x="114605" y="78779"/>
                  </a:lnTo>
                  <a:lnTo>
                    <a:pt x="115036" y="67872"/>
                  </a:lnTo>
                  <a:lnTo>
                    <a:pt x="113731" y="57623"/>
                  </a:lnTo>
                  <a:lnTo>
                    <a:pt x="110834" y="48426"/>
                  </a:lnTo>
                  <a:lnTo>
                    <a:pt x="106032" y="39872"/>
                  </a:lnTo>
                  <a:lnTo>
                    <a:pt x="96669" y="31215"/>
                  </a:lnTo>
                  <a:lnTo>
                    <a:pt x="78329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459861" y="3179869"/>
              <a:ext cx="147400" cy="182294"/>
            </a:xfrm>
            <a:custGeom>
              <a:avLst/>
              <a:gdLst/>
              <a:ahLst/>
              <a:cxnLst/>
              <a:rect l="0" t="0" r="0" b="0"/>
              <a:pathLst>
                <a:path w="147400" h="182294">
                  <a:moveTo>
                    <a:pt x="0" y="115813"/>
                  </a:moveTo>
                  <a:lnTo>
                    <a:pt x="5868" y="124615"/>
                  </a:lnTo>
                  <a:lnTo>
                    <a:pt x="11432" y="132962"/>
                  </a:lnTo>
                  <a:lnTo>
                    <a:pt x="17227" y="141660"/>
                  </a:lnTo>
                  <a:lnTo>
                    <a:pt x="23135" y="150781"/>
                  </a:lnTo>
                  <a:lnTo>
                    <a:pt x="28817" y="160276"/>
                  </a:lnTo>
                  <a:lnTo>
                    <a:pt x="34037" y="170022"/>
                  </a:lnTo>
                  <a:lnTo>
                    <a:pt x="36890" y="178293"/>
                  </a:lnTo>
                  <a:lnTo>
                    <a:pt x="35696" y="182293"/>
                  </a:lnTo>
                  <a:lnTo>
                    <a:pt x="32142" y="181666"/>
                  </a:lnTo>
                  <a:lnTo>
                    <a:pt x="27490" y="177410"/>
                  </a:lnTo>
                  <a:lnTo>
                    <a:pt x="22554" y="170386"/>
                  </a:lnTo>
                  <a:lnTo>
                    <a:pt x="17741" y="161288"/>
                  </a:lnTo>
                  <a:lnTo>
                    <a:pt x="13351" y="150676"/>
                  </a:lnTo>
                  <a:lnTo>
                    <a:pt x="9697" y="138990"/>
                  </a:lnTo>
                  <a:lnTo>
                    <a:pt x="6872" y="126557"/>
                  </a:lnTo>
                  <a:lnTo>
                    <a:pt x="4956" y="113776"/>
                  </a:lnTo>
                  <a:lnTo>
                    <a:pt x="4111" y="101117"/>
                  </a:lnTo>
                  <a:lnTo>
                    <a:pt x="4323" y="88823"/>
                  </a:lnTo>
                  <a:lnTo>
                    <a:pt x="5599" y="76940"/>
                  </a:lnTo>
                  <a:lnTo>
                    <a:pt x="8050" y="65419"/>
                  </a:lnTo>
                  <a:lnTo>
                    <a:pt x="11633" y="54194"/>
                  </a:lnTo>
                  <a:lnTo>
                    <a:pt x="16496" y="43518"/>
                  </a:lnTo>
                  <a:lnTo>
                    <a:pt x="23042" y="33947"/>
                  </a:lnTo>
                  <a:lnTo>
                    <a:pt x="31336" y="25703"/>
                  </a:lnTo>
                  <a:lnTo>
                    <a:pt x="41160" y="19014"/>
                  </a:lnTo>
                  <a:lnTo>
                    <a:pt x="52195" y="14269"/>
                  </a:lnTo>
                  <a:lnTo>
                    <a:pt x="64132" y="11479"/>
                  </a:lnTo>
                  <a:lnTo>
                    <a:pt x="76551" y="10045"/>
                  </a:lnTo>
                  <a:lnTo>
                    <a:pt x="88954" y="8989"/>
                  </a:lnTo>
                  <a:lnTo>
                    <a:pt x="101055" y="7717"/>
                  </a:lnTo>
                  <a:lnTo>
                    <a:pt x="112337" y="6172"/>
                  </a:lnTo>
                  <a:lnTo>
                    <a:pt x="123055" y="4500"/>
                  </a:lnTo>
                  <a:lnTo>
                    <a:pt x="134150" y="2545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775716" y="3453610"/>
              <a:ext cx="1242364" cy="31586"/>
            </a:xfrm>
            <a:custGeom>
              <a:avLst/>
              <a:gdLst/>
              <a:ahLst/>
              <a:cxnLst/>
              <a:rect l="0" t="0" r="0" b="0"/>
              <a:pathLst>
                <a:path w="1242364" h="31586">
                  <a:moveTo>
                    <a:pt x="0" y="0"/>
                  </a:moveTo>
                  <a:lnTo>
                    <a:pt x="11736" y="0"/>
                  </a:lnTo>
                  <a:lnTo>
                    <a:pt x="22864" y="0"/>
                  </a:lnTo>
                  <a:lnTo>
                    <a:pt x="34462" y="0"/>
                  </a:lnTo>
                  <a:lnTo>
                    <a:pt x="46623" y="0"/>
                  </a:lnTo>
                  <a:lnTo>
                    <a:pt x="59284" y="0"/>
                  </a:lnTo>
                  <a:lnTo>
                    <a:pt x="72340" y="0"/>
                  </a:lnTo>
                  <a:lnTo>
                    <a:pt x="85692" y="0"/>
                  </a:lnTo>
                  <a:lnTo>
                    <a:pt x="99257" y="0"/>
                  </a:lnTo>
                  <a:lnTo>
                    <a:pt x="112972" y="0"/>
                  </a:lnTo>
                  <a:lnTo>
                    <a:pt x="126791" y="0"/>
                  </a:lnTo>
                  <a:lnTo>
                    <a:pt x="140681" y="0"/>
                  </a:lnTo>
                  <a:lnTo>
                    <a:pt x="154620" y="0"/>
                  </a:lnTo>
                  <a:lnTo>
                    <a:pt x="168591" y="0"/>
                  </a:lnTo>
                  <a:lnTo>
                    <a:pt x="182584" y="0"/>
                  </a:lnTo>
                  <a:lnTo>
                    <a:pt x="196597" y="0"/>
                  </a:lnTo>
                  <a:lnTo>
                    <a:pt x="210788" y="0"/>
                  </a:lnTo>
                  <a:lnTo>
                    <a:pt x="225461" y="0"/>
                  </a:lnTo>
                  <a:lnTo>
                    <a:pt x="240743" y="0"/>
                  </a:lnTo>
                  <a:lnTo>
                    <a:pt x="256601" y="0"/>
                  </a:lnTo>
                  <a:lnTo>
                    <a:pt x="272931" y="0"/>
                  </a:lnTo>
                  <a:lnTo>
                    <a:pt x="289623" y="0"/>
                  </a:lnTo>
                  <a:lnTo>
                    <a:pt x="306577" y="0"/>
                  </a:lnTo>
                  <a:lnTo>
                    <a:pt x="323719" y="0"/>
                  </a:lnTo>
                  <a:lnTo>
                    <a:pt x="340990" y="0"/>
                  </a:lnTo>
                  <a:lnTo>
                    <a:pt x="358351" y="0"/>
                  </a:lnTo>
                  <a:lnTo>
                    <a:pt x="375772" y="0"/>
                  </a:lnTo>
                  <a:lnTo>
                    <a:pt x="393235" y="0"/>
                  </a:lnTo>
                  <a:lnTo>
                    <a:pt x="410726" y="0"/>
                  </a:lnTo>
                  <a:lnTo>
                    <a:pt x="428236" y="0"/>
                  </a:lnTo>
                  <a:lnTo>
                    <a:pt x="445758" y="0"/>
                  </a:lnTo>
                  <a:lnTo>
                    <a:pt x="463288" y="0"/>
                  </a:lnTo>
                  <a:lnTo>
                    <a:pt x="480825" y="0"/>
                  </a:lnTo>
                  <a:lnTo>
                    <a:pt x="498365" y="0"/>
                  </a:lnTo>
                  <a:lnTo>
                    <a:pt x="515907" y="0"/>
                  </a:lnTo>
                  <a:lnTo>
                    <a:pt x="533451" y="0"/>
                  </a:lnTo>
                  <a:lnTo>
                    <a:pt x="551001" y="0"/>
                  </a:lnTo>
                  <a:lnTo>
                    <a:pt x="568720" y="0"/>
                  </a:lnTo>
                  <a:lnTo>
                    <a:pt x="586914" y="0"/>
                  </a:lnTo>
                  <a:lnTo>
                    <a:pt x="605710" y="0"/>
                  </a:lnTo>
                  <a:lnTo>
                    <a:pt x="624910" y="0"/>
                  </a:lnTo>
                  <a:lnTo>
                    <a:pt x="644105" y="0"/>
                  </a:lnTo>
                  <a:lnTo>
                    <a:pt x="663055" y="5"/>
                  </a:lnTo>
                  <a:lnTo>
                    <a:pt x="681695" y="178"/>
                  </a:lnTo>
                  <a:lnTo>
                    <a:pt x="700051" y="826"/>
                  </a:lnTo>
                  <a:lnTo>
                    <a:pt x="718171" y="2074"/>
                  </a:lnTo>
                  <a:lnTo>
                    <a:pt x="735951" y="3727"/>
                  </a:lnTo>
                  <a:lnTo>
                    <a:pt x="753130" y="5375"/>
                  </a:lnTo>
                  <a:lnTo>
                    <a:pt x="769625" y="6778"/>
                  </a:lnTo>
                  <a:lnTo>
                    <a:pt x="785821" y="7871"/>
                  </a:lnTo>
                  <a:lnTo>
                    <a:pt x="802457" y="8679"/>
                  </a:lnTo>
                  <a:lnTo>
                    <a:pt x="819905" y="9261"/>
                  </a:lnTo>
                  <a:lnTo>
                    <a:pt x="837879" y="9839"/>
                  </a:lnTo>
                  <a:lnTo>
                    <a:pt x="855645" y="10767"/>
                  </a:lnTo>
                  <a:lnTo>
                    <a:pt x="872786" y="12207"/>
                  </a:lnTo>
                  <a:lnTo>
                    <a:pt x="889380" y="13989"/>
                  </a:lnTo>
                  <a:lnTo>
                    <a:pt x="905816" y="15725"/>
                  </a:lnTo>
                  <a:lnTo>
                    <a:pt x="922353" y="17187"/>
                  </a:lnTo>
                  <a:lnTo>
                    <a:pt x="939086" y="18319"/>
                  </a:lnTo>
                  <a:lnTo>
                    <a:pt x="956020" y="19153"/>
                  </a:lnTo>
                  <a:lnTo>
                    <a:pt x="973119" y="19754"/>
                  </a:lnTo>
                  <a:lnTo>
                    <a:pt x="990180" y="20344"/>
                  </a:lnTo>
                  <a:lnTo>
                    <a:pt x="1006861" y="21280"/>
                  </a:lnTo>
                  <a:lnTo>
                    <a:pt x="1023006" y="22725"/>
                  </a:lnTo>
                  <a:lnTo>
                    <a:pt x="1038626" y="24511"/>
                  </a:lnTo>
                  <a:lnTo>
                    <a:pt x="1053809" y="26249"/>
                  </a:lnTo>
                  <a:lnTo>
                    <a:pt x="1068654" y="27713"/>
                  </a:lnTo>
                  <a:lnTo>
                    <a:pt x="1083252" y="28846"/>
                  </a:lnTo>
                  <a:lnTo>
                    <a:pt x="1097674" y="29681"/>
                  </a:lnTo>
                  <a:lnTo>
                    <a:pt x="1111973" y="30278"/>
                  </a:lnTo>
                  <a:lnTo>
                    <a:pt x="1126188" y="30695"/>
                  </a:lnTo>
                  <a:lnTo>
                    <a:pt x="1140345" y="30982"/>
                  </a:lnTo>
                  <a:lnTo>
                    <a:pt x="1154459" y="31178"/>
                  </a:lnTo>
                  <a:lnTo>
                    <a:pt x="1168513" y="31312"/>
                  </a:lnTo>
                  <a:lnTo>
                    <a:pt x="1184159" y="31417"/>
                  </a:lnTo>
                  <a:lnTo>
                    <a:pt x="1206126" y="31503"/>
                  </a:lnTo>
                  <a:lnTo>
                    <a:pt x="1242363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273476" y="3327268"/>
              <a:ext cx="7816" cy="157928"/>
            </a:xfrm>
            <a:custGeom>
              <a:avLst/>
              <a:gdLst/>
              <a:ahLst/>
              <a:cxnLst/>
              <a:rect l="0" t="0" r="0" b="0"/>
              <a:pathLst>
                <a:path w="7816" h="157928">
                  <a:moveTo>
                    <a:pt x="7815" y="0"/>
                  </a:moveTo>
                  <a:lnTo>
                    <a:pt x="4949" y="8868"/>
                  </a:lnTo>
                  <a:lnTo>
                    <a:pt x="2806" y="17855"/>
                  </a:lnTo>
                  <a:lnTo>
                    <a:pt x="1208" y="27846"/>
                  </a:lnTo>
                  <a:lnTo>
                    <a:pt x="201" y="38653"/>
                  </a:lnTo>
                  <a:lnTo>
                    <a:pt x="0" y="49817"/>
                  </a:lnTo>
                  <a:lnTo>
                    <a:pt x="651" y="61027"/>
                  </a:lnTo>
                  <a:lnTo>
                    <a:pt x="1890" y="72312"/>
                  </a:lnTo>
                  <a:lnTo>
                    <a:pt x="3254" y="83944"/>
                  </a:lnTo>
                  <a:lnTo>
                    <a:pt x="4464" y="96050"/>
                  </a:lnTo>
                  <a:lnTo>
                    <a:pt x="5428" y="108201"/>
                  </a:lnTo>
                  <a:lnTo>
                    <a:pt x="6253" y="120799"/>
                  </a:lnTo>
                  <a:lnTo>
                    <a:pt x="7007" y="136072"/>
                  </a:lnTo>
                  <a:lnTo>
                    <a:pt x="7815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291820" y="316934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481332" y="3095641"/>
              <a:ext cx="21059" cy="368498"/>
            </a:xfrm>
            <a:custGeom>
              <a:avLst/>
              <a:gdLst/>
              <a:ahLst/>
              <a:cxnLst/>
              <a:rect l="0" t="0" r="0" b="0"/>
              <a:pathLst>
                <a:path w="21059" h="368498">
                  <a:moveTo>
                    <a:pt x="1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8"/>
                  </a:lnTo>
                  <a:lnTo>
                    <a:pt x="0" y="58280"/>
                  </a:lnTo>
                  <a:lnTo>
                    <a:pt x="0" y="74105"/>
                  </a:lnTo>
                  <a:lnTo>
                    <a:pt x="0" y="90429"/>
                  </a:lnTo>
                  <a:lnTo>
                    <a:pt x="0" y="107292"/>
                  </a:lnTo>
                  <a:lnTo>
                    <a:pt x="0" y="124897"/>
                  </a:lnTo>
                  <a:lnTo>
                    <a:pt x="0" y="143289"/>
                  </a:lnTo>
                  <a:lnTo>
                    <a:pt x="0" y="162215"/>
                  </a:lnTo>
                  <a:lnTo>
                    <a:pt x="0" y="181227"/>
                  </a:lnTo>
                  <a:lnTo>
                    <a:pt x="0" y="200048"/>
                  </a:lnTo>
                  <a:lnTo>
                    <a:pt x="0" y="218432"/>
                  </a:lnTo>
                  <a:lnTo>
                    <a:pt x="0" y="236083"/>
                  </a:lnTo>
                  <a:lnTo>
                    <a:pt x="5" y="252914"/>
                  </a:lnTo>
                  <a:lnTo>
                    <a:pt x="178" y="268843"/>
                  </a:lnTo>
                  <a:lnTo>
                    <a:pt x="826" y="283708"/>
                  </a:lnTo>
                  <a:lnTo>
                    <a:pt x="2079" y="297522"/>
                  </a:lnTo>
                  <a:lnTo>
                    <a:pt x="3943" y="310374"/>
                  </a:lnTo>
                  <a:lnTo>
                    <a:pt x="6671" y="323816"/>
                  </a:lnTo>
                  <a:lnTo>
                    <a:pt x="11624" y="341267"/>
                  </a:lnTo>
                  <a:lnTo>
                    <a:pt x="21058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365519" y="3238427"/>
              <a:ext cx="200043" cy="15142"/>
            </a:xfrm>
            <a:custGeom>
              <a:avLst/>
              <a:gdLst/>
              <a:ahLst/>
              <a:cxnLst/>
              <a:rect l="0" t="0" r="0" b="0"/>
              <a:pathLst>
                <a:path w="200043" h="15142">
                  <a:moveTo>
                    <a:pt x="200042" y="4613"/>
                  </a:moveTo>
                  <a:lnTo>
                    <a:pt x="191106" y="1813"/>
                  </a:lnTo>
                  <a:lnTo>
                    <a:pt x="181480" y="311"/>
                  </a:lnTo>
                  <a:lnTo>
                    <a:pt x="170187" y="0"/>
                  </a:lnTo>
                  <a:lnTo>
                    <a:pt x="157347" y="507"/>
                  </a:lnTo>
                  <a:lnTo>
                    <a:pt x="143219" y="1326"/>
                  </a:lnTo>
                  <a:lnTo>
                    <a:pt x="128099" y="2147"/>
                  </a:lnTo>
                  <a:lnTo>
                    <a:pt x="112410" y="3003"/>
                  </a:lnTo>
                  <a:lnTo>
                    <a:pt x="96671" y="4178"/>
                  </a:lnTo>
                  <a:lnTo>
                    <a:pt x="81175" y="5813"/>
                  </a:lnTo>
                  <a:lnTo>
                    <a:pt x="66226" y="7749"/>
                  </a:lnTo>
                  <a:lnTo>
                    <a:pt x="50545" y="9798"/>
                  </a:lnTo>
                  <a:lnTo>
                    <a:pt x="30525" y="12141"/>
                  </a:lnTo>
                  <a:lnTo>
                    <a:pt x="0" y="151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565561" y="3288175"/>
              <a:ext cx="114654" cy="155984"/>
            </a:xfrm>
            <a:custGeom>
              <a:avLst/>
              <a:gdLst/>
              <a:ahLst/>
              <a:cxnLst/>
              <a:rect l="0" t="0" r="0" b="0"/>
              <a:pathLst>
                <a:path w="114654" h="155984">
                  <a:moveTo>
                    <a:pt x="0" y="49622"/>
                  </a:moveTo>
                  <a:lnTo>
                    <a:pt x="8868" y="52421"/>
                  </a:lnTo>
                  <a:lnTo>
                    <a:pt x="17855" y="53923"/>
                  </a:lnTo>
                  <a:lnTo>
                    <a:pt x="27851" y="54234"/>
                  </a:lnTo>
                  <a:lnTo>
                    <a:pt x="38831" y="53727"/>
                  </a:lnTo>
                  <a:lnTo>
                    <a:pt x="50643" y="52908"/>
                  </a:lnTo>
                  <a:lnTo>
                    <a:pt x="63087" y="52079"/>
                  </a:lnTo>
                  <a:lnTo>
                    <a:pt x="75507" y="50877"/>
                  </a:lnTo>
                  <a:lnTo>
                    <a:pt x="86843" y="48405"/>
                  </a:lnTo>
                  <a:lnTo>
                    <a:pt x="96596" y="44259"/>
                  </a:lnTo>
                  <a:lnTo>
                    <a:pt x="104461" y="38508"/>
                  </a:lnTo>
                  <a:lnTo>
                    <a:pt x="110077" y="31427"/>
                  </a:lnTo>
                  <a:lnTo>
                    <a:pt x="113472" y="23345"/>
                  </a:lnTo>
                  <a:lnTo>
                    <a:pt x="114653" y="15191"/>
                  </a:lnTo>
                  <a:lnTo>
                    <a:pt x="113416" y="8410"/>
                  </a:lnTo>
                  <a:lnTo>
                    <a:pt x="109881" y="3679"/>
                  </a:lnTo>
                  <a:lnTo>
                    <a:pt x="104256" y="984"/>
                  </a:lnTo>
                  <a:lnTo>
                    <a:pt x="96671" y="0"/>
                  </a:lnTo>
                  <a:lnTo>
                    <a:pt x="87395" y="345"/>
                  </a:lnTo>
                  <a:lnTo>
                    <a:pt x="77102" y="1996"/>
                  </a:lnTo>
                  <a:lnTo>
                    <a:pt x="66741" y="5290"/>
                  </a:lnTo>
                  <a:lnTo>
                    <a:pt x="56859" y="10277"/>
                  </a:lnTo>
                  <a:lnTo>
                    <a:pt x="47770" y="16741"/>
                  </a:lnTo>
                  <a:lnTo>
                    <a:pt x="39737" y="24373"/>
                  </a:lnTo>
                  <a:lnTo>
                    <a:pt x="32784" y="32884"/>
                  </a:lnTo>
                  <a:lnTo>
                    <a:pt x="26928" y="42191"/>
                  </a:lnTo>
                  <a:lnTo>
                    <a:pt x="22277" y="52416"/>
                  </a:lnTo>
                  <a:lnTo>
                    <a:pt x="18782" y="63543"/>
                  </a:lnTo>
                  <a:lnTo>
                    <a:pt x="16584" y="75116"/>
                  </a:lnTo>
                  <a:lnTo>
                    <a:pt x="16082" y="86350"/>
                  </a:lnTo>
                  <a:lnTo>
                    <a:pt x="17338" y="96832"/>
                  </a:lnTo>
                  <a:lnTo>
                    <a:pt x="20130" y="106496"/>
                  </a:lnTo>
                  <a:lnTo>
                    <a:pt x="24137" y="115448"/>
                  </a:lnTo>
                  <a:lnTo>
                    <a:pt x="29058" y="123835"/>
                  </a:lnTo>
                  <a:lnTo>
                    <a:pt x="34800" y="131637"/>
                  </a:lnTo>
                  <a:lnTo>
                    <a:pt x="41478" y="138666"/>
                  </a:lnTo>
                  <a:lnTo>
                    <a:pt x="49069" y="144872"/>
                  </a:lnTo>
                  <a:lnTo>
                    <a:pt x="57176" y="150012"/>
                  </a:lnTo>
                  <a:lnTo>
                    <a:pt x="65999" y="153972"/>
                  </a:lnTo>
                  <a:lnTo>
                    <a:pt x="77431" y="155983"/>
                  </a:lnTo>
                  <a:lnTo>
                    <a:pt x="94756" y="1549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744545" y="3277291"/>
              <a:ext cx="231628" cy="197377"/>
            </a:xfrm>
            <a:custGeom>
              <a:avLst/>
              <a:gdLst/>
              <a:ahLst/>
              <a:cxnLst/>
              <a:rect l="0" t="0" r="0" b="0"/>
              <a:pathLst>
                <a:path w="231628" h="197377">
                  <a:moveTo>
                    <a:pt x="0" y="60506"/>
                  </a:moveTo>
                  <a:lnTo>
                    <a:pt x="67" y="72241"/>
                  </a:lnTo>
                  <a:lnTo>
                    <a:pt x="708" y="83369"/>
                  </a:lnTo>
                  <a:lnTo>
                    <a:pt x="1999" y="94968"/>
                  </a:lnTo>
                  <a:lnTo>
                    <a:pt x="3687" y="107129"/>
                  </a:lnTo>
                  <a:lnTo>
                    <a:pt x="5354" y="119789"/>
                  </a:lnTo>
                  <a:lnTo>
                    <a:pt x="6770" y="132757"/>
                  </a:lnTo>
                  <a:lnTo>
                    <a:pt x="7943" y="142833"/>
                  </a:lnTo>
                  <a:lnTo>
                    <a:pt x="8897" y="145738"/>
                  </a:lnTo>
                  <a:lnTo>
                    <a:pt x="9536" y="142094"/>
                  </a:lnTo>
                  <a:lnTo>
                    <a:pt x="9931" y="133773"/>
                  </a:lnTo>
                  <a:lnTo>
                    <a:pt x="10337" y="122481"/>
                  </a:lnTo>
                  <a:lnTo>
                    <a:pt x="11125" y="109595"/>
                  </a:lnTo>
                  <a:lnTo>
                    <a:pt x="12463" y="95958"/>
                  </a:lnTo>
                  <a:lnTo>
                    <a:pt x="14341" y="82165"/>
                  </a:lnTo>
                  <a:lnTo>
                    <a:pt x="16670" y="68728"/>
                  </a:lnTo>
                  <a:lnTo>
                    <a:pt x="19357" y="55882"/>
                  </a:lnTo>
                  <a:lnTo>
                    <a:pt x="22634" y="44284"/>
                  </a:lnTo>
                  <a:lnTo>
                    <a:pt x="27044" y="35074"/>
                  </a:lnTo>
                  <a:lnTo>
                    <a:pt x="32781" y="28666"/>
                  </a:lnTo>
                  <a:lnTo>
                    <a:pt x="39413" y="25160"/>
                  </a:lnTo>
                  <a:lnTo>
                    <a:pt x="46096" y="24684"/>
                  </a:lnTo>
                  <a:lnTo>
                    <a:pt x="52328" y="26994"/>
                  </a:lnTo>
                  <a:lnTo>
                    <a:pt x="57968" y="31592"/>
                  </a:lnTo>
                  <a:lnTo>
                    <a:pt x="63055" y="37941"/>
                  </a:lnTo>
                  <a:lnTo>
                    <a:pt x="67697" y="45572"/>
                  </a:lnTo>
                  <a:lnTo>
                    <a:pt x="71999" y="54112"/>
                  </a:lnTo>
                  <a:lnTo>
                    <a:pt x="76058" y="63289"/>
                  </a:lnTo>
                  <a:lnTo>
                    <a:pt x="79956" y="72858"/>
                  </a:lnTo>
                  <a:lnTo>
                    <a:pt x="84223" y="81087"/>
                  </a:lnTo>
                  <a:lnTo>
                    <a:pt x="89009" y="85140"/>
                  </a:lnTo>
                  <a:lnTo>
                    <a:pt x="93505" y="84529"/>
                  </a:lnTo>
                  <a:lnTo>
                    <a:pt x="97598" y="80413"/>
                  </a:lnTo>
                  <a:lnTo>
                    <a:pt x="101423" y="73987"/>
                  </a:lnTo>
                  <a:lnTo>
                    <a:pt x="105098" y="66092"/>
                  </a:lnTo>
                  <a:lnTo>
                    <a:pt x="108694" y="57265"/>
                  </a:lnTo>
                  <a:lnTo>
                    <a:pt x="112254" y="47848"/>
                  </a:lnTo>
                  <a:lnTo>
                    <a:pt x="115960" y="38217"/>
                  </a:lnTo>
                  <a:lnTo>
                    <a:pt x="120132" y="28813"/>
                  </a:lnTo>
                  <a:lnTo>
                    <a:pt x="124906" y="19865"/>
                  </a:lnTo>
                  <a:lnTo>
                    <a:pt x="130418" y="11889"/>
                  </a:lnTo>
                  <a:lnTo>
                    <a:pt x="136875" y="5740"/>
                  </a:lnTo>
                  <a:lnTo>
                    <a:pt x="144286" y="1727"/>
                  </a:lnTo>
                  <a:lnTo>
                    <a:pt x="152194" y="0"/>
                  </a:lnTo>
                  <a:lnTo>
                    <a:pt x="159809" y="803"/>
                  </a:lnTo>
                  <a:lnTo>
                    <a:pt x="166703" y="4010"/>
                  </a:lnTo>
                  <a:lnTo>
                    <a:pt x="172803" y="9228"/>
                  </a:lnTo>
                  <a:lnTo>
                    <a:pt x="178208" y="16002"/>
                  </a:lnTo>
                  <a:lnTo>
                    <a:pt x="183064" y="23926"/>
                  </a:lnTo>
                  <a:lnTo>
                    <a:pt x="187514" y="32835"/>
                  </a:lnTo>
                  <a:lnTo>
                    <a:pt x="191670" y="42791"/>
                  </a:lnTo>
                  <a:lnTo>
                    <a:pt x="195621" y="53742"/>
                  </a:lnTo>
                  <a:lnTo>
                    <a:pt x="199430" y="65366"/>
                  </a:lnTo>
                  <a:lnTo>
                    <a:pt x="203141" y="77167"/>
                  </a:lnTo>
                  <a:lnTo>
                    <a:pt x="206782" y="88852"/>
                  </a:lnTo>
                  <a:lnTo>
                    <a:pt x="210209" y="100478"/>
                  </a:lnTo>
                  <a:lnTo>
                    <a:pt x="213131" y="112350"/>
                  </a:lnTo>
                  <a:lnTo>
                    <a:pt x="215433" y="124626"/>
                  </a:lnTo>
                  <a:lnTo>
                    <a:pt x="217350" y="137092"/>
                  </a:lnTo>
                  <a:lnTo>
                    <a:pt x="219671" y="150682"/>
                  </a:lnTo>
                  <a:lnTo>
                    <a:pt x="223717" y="168827"/>
                  </a:lnTo>
                  <a:lnTo>
                    <a:pt x="231627" y="1973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028815" y="3238437"/>
              <a:ext cx="156298" cy="330987"/>
            </a:xfrm>
            <a:custGeom>
              <a:avLst/>
              <a:gdLst/>
              <a:ahLst/>
              <a:cxnLst/>
              <a:rect l="0" t="0" r="0" b="0"/>
              <a:pathLst>
                <a:path w="156298" h="330987">
                  <a:moveTo>
                    <a:pt x="126342" y="4603"/>
                  </a:moveTo>
                  <a:lnTo>
                    <a:pt x="114674" y="1803"/>
                  </a:lnTo>
                  <a:lnTo>
                    <a:pt x="104185" y="301"/>
                  </a:lnTo>
                  <a:lnTo>
                    <a:pt x="93888" y="0"/>
                  </a:lnTo>
                  <a:lnTo>
                    <a:pt x="83759" y="852"/>
                  </a:lnTo>
                  <a:lnTo>
                    <a:pt x="74064" y="2968"/>
                  </a:lnTo>
                  <a:lnTo>
                    <a:pt x="64927" y="6290"/>
                  </a:lnTo>
                  <a:lnTo>
                    <a:pt x="56324" y="10625"/>
                  </a:lnTo>
                  <a:lnTo>
                    <a:pt x="48163" y="15744"/>
                  </a:lnTo>
                  <a:lnTo>
                    <a:pt x="40348" y="21452"/>
                  </a:lnTo>
                  <a:lnTo>
                    <a:pt x="33117" y="27909"/>
                  </a:lnTo>
                  <a:lnTo>
                    <a:pt x="27013" y="35606"/>
                  </a:lnTo>
                  <a:lnTo>
                    <a:pt x="22250" y="44708"/>
                  </a:lnTo>
                  <a:lnTo>
                    <a:pt x="19051" y="54923"/>
                  </a:lnTo>
                  <a:lnTo>
                    <a:pt x="17804" y="65696"/>
                  </a:lnTo>
                  <a:lnTo>
                    <a:pt x="18533" y="76633"/>
                  </a:lnTo>
                  <a:lnTo>
                    <a:pt x="21294" y="87060"/>
                  </a:lnTo>
                  <a:lnTo>
                    <a:pt x="26337" y="95989"/>
                  </a:lnTo>
                  <a:lnTo>
                    <a:pt x="33576" y="103027"/>
                  </a:lnTo>
                  <a:lnTo>
                    <a:pt x="42503" y="108445"/>
                  </a:lnTo>
                  <a:lnTo>
                    <a:pt x="52395" y="112870"/>
                  </a:lnTo>
                  <a:lnTo>
                    <a:pt x="62746" y="116779"/>
                  </a:lnTo>
                  <a:lnTo>
                    <a:pt x="73286" y="120444"/>
                  </a:lnTo>
                  <a:lnTo>
                    <a:pt x="83888" y="124000"/>
                  </a:lnTo>
                  <a:lnTo>
                    <a:pt x="94493" y="127517"/>
                  </a:lnTo>
                  <a:lnTo>
                    <a:pt x="104919" y="131187"/>
                  </a:lnTo>
                  <a:lnTo>
                    <a:pt x="114854" y="135330"/>
                  </a:lnTo>
                  <a:lnTo>
                    <a:pt x="124166" y="140089"/>
                  </a:lnTo>
                  <a:lnTo>
                    <a:pt x="132725" y="145759"/>
                  </a:lnTo>
                  <a:lnTo>
                    <a:pt x="140330" y="152854"/>
                  </a:lnTo>
                  <a:lnTo>
                    <a:pt x="146949" y="161515"/>
                  </a:lnTo>
                  <a:lnTo>
                    <a:pt x="152224" y="171417"/>
                  </a:lnTo>
                  <a:lnTo>
                    <a:pt x="155413" y="181973"/>
                  </a:lnTo>
                  <a:lnTo>
                    <a:pt x="156297" y="192769"/>
                  </a:lnTo>
                  <a:lnTo>
                    <a:pt x="155109" y="203439"/>
                  </a:lnTo>
                  <a:lnTo>
                    <a:pt x="152262" y="213596"/>
                  </a:lnTo>
                  <a:lnTo>
                    <a:pt x="148164" y="223089"/>
                  </a:lnTo>
                  <a:lnTo>
                    <a:pt x="143162" y="231954"/>
                  </a:lnTo>
                  <a:lnTo>
                    <a:pt x="137522" y="240302"/>
                  </a:lnTo>
                  <a:lnTo>
                    <a:pt x="131435" y="248256"/>
                  </a:lnTo>
                  <a:lnTo>
                    <a:pt x="124876" y="255922"/>
                  </a:lnTo>
                  <a:lnTo>
                    <a:pt x="117635" y="263384"/>
                  </a:lnTo>
                  <a:lnTo>
                    <a:pt x="109644" y="270705"/>
                  </a:lnTo>
                  <a:lnTo>
                    <a:pt x="100817" y="277928"/>
                  </a:lnTo>
                  <a:lnTo>
                    <a:pt x="90981" y="285084"/>
                  </a:lnTo>
                  <a:lnTo>
                    <a:pt x="80143" y="292191"/>
                  </a:lnTo>
                  <a:lnTo>
                    <a:pt x="68610" y="299099"/>
                  </a:lnTo>
                  <a:lnTo>
                    <a:pt x="56877" y="305511"/>
                  </a:lnTo>
                  <a:lnTo>
                    <a:pt x="45260" y="311300"/>
                  </a:lnTo>
                  <a:lnTo>
                    <a:pt x="34322" y="316355"/>
                  </a:lnTo>
                  <a:lnTo>
                    <a:pt x="23879" y="320992"/>
                  </a:lnTo>
                  <a:lnTo>
                    <a:pt x="13017" y="325618"/>
                  </a:lnTo>
                  <a:lnTo>
                    <a:pt x="0" y="3309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9" name="Freeform 108"/>
          <p:cNvSpPr/>
          <p:nvPr/>
        </p:nvSpPr>
        <p:spPr>
          <a:xfrm>
            <a:off x="5112835" y="3537854"/>
            <a:ext cx="1094965" cy="52627"/>
          </a:xfrm>
          <a:custGeom>
            <a:avLst/>
            <a:gdLst/>
            <a:ahLst/>
            <a:cxnLst/>
            <a:rect l="0" t="0" r="0" b="0"/>
            <a:pathLst>
              <a:path w="1094965" h="52627">
                <a:moveTo>
                  <a:pt x="1094964" y="52626"/>
                </a:moveTo>
                <a:lnTo>
                  <a:pt x="1083163" y="49760"/>
                </a:lnTo>
                <a:lnTo>
                  <a:pt x="1071394" y="47617"/>
                </a:lnTo>
                <a:lnTo>
                  <a:pt x="1058493" y="46010"/>
                </a:lnTo>
                <a:lnTo>
                  <a:pt x="1044300" y="44657"/>
                </a:lnTo>
                <a:lnTo>
                  <a:pt x="1028675" y="43160"/>
                </a:lnTo>
                <a:lnTo>
                  <a:pt x="1011708" y="41314"/>
                </a:lnTo>
                <a:lnTo>
                  <a:pt x="993953" y="39247"/>
                </a:lnTo>
                <a:lnTo>
                  <a:pt x="976281" y="37315"/>
                </a:lnTo>
                <a:lnTo>
                  <a:pt x="959181" y="35719"/>
                </a:lnTo>
                <a:lnTo>
                  <a:pt x="942770" y="34495"/>
                </a:lnTo>
                <a:lnTo>
                  <a:pt x="926985" y="33599"/>
                </a:lnTo>
                <a:lnTo>
                  <a:pt x="911698" y="32957"/>
                </a:lnTo>
                <a:lnTo>
                  <a:pt x="896787" y="32339"/>
                </a:lnTo>
                <a:lnTo>
                  <a:pt x="882147" y="31385"/>
                </a:lnTo>
                <a:lnTo>
                  <a:pt x="867694" y="29927"/>
                </a:lnTo>
                <a:lnTo>
                  <a:pt x="853204" y="28132"/>
                </a:lnTo>
                <a:lnTo>
                  <a:pt x="838329" y="26389"/>
                </a:lnTo>
                <a:lnTo>
                  <a:pt x="822915" y="24922"/>
                </a:lnTo>
                <a:lnTo>
                  <a:pt x="807140" y="23786"/>
                </a:lnTo>
                <a:lnTo>
                  <a:pt x="791397" y="22949"/>
                </a:lnTo>
                <a:lnTo>
                  <a:pt x="775913" y="22347"/>
                </a:lnTo>
                <a:lnTo>
                  <a:pt x="760584" y="21756"/>
                </a:lnTo>
                <a:lnTo>
                  <a:pt x="745072" y="20820"/>
                </a:lnTo>
                <a:lnTo>
                  <a:pt x="729192" y="19374"/>
                </a:lnTo>
                <a:lnTo>
                  <a:pt x="712915" y="17588"/>
                </a:lnTo>
                <a:lnTo>
                  <a:pt x="696296" y="15850"/>
                </a:lnTo>
                <a:lnTo>
                  <a:pt x="679407" y="14386"/>
                </a:lnTo>
                <a:lnTo>
                  <a:pt x="662319" y="13253"/>
                </a:lnTo>
                <a:lnTo>
                  <a:pt x="645088" y="12417"/>
                </a:lnTo>
                <a:lnTo>
                  <a:pt x="627761" y="11816"/>
                </a:lnTo>
                <a:lnTo>
                  <a:pt x="610532" y="11226"/>
                </a:lnTo>
                <a:lnTo>
                  <a:pt x="593731" y="10290"/>
                </a:lnTo>
                <a:lnTo>
                  <a:pt x="577499" y="8845"/>
                </a:lnTo>
                <a:lnTo>
                  <a:pt x="561648" y="7059"/>
                </a:lnTo>
                <a:lnTo>
                  <a:pt x="545779" y="5321"/>
                </a:lnTo>
                <a:lnTo>
                  <a:pt x="529654" y="3857"/>
                </a:lnTo>
                <a:lnTo>
                  <a:pt x="513213" y="2724"/>
                </a:lnTo>
                <a:lnTo>
                  <a:pt x="496482" y="1888"/>
                </a:lnTo>
                <a:lnTo>
                  <a:pt x="479518" y="1292"/>
                </a:lnTo>
                <a:lnTo>
                  <a:pt x="462380" y="875"/>
                </a:lnTo>
                <a:lnTo>
                  <a:pt x="445114" y="588"/>
                </a:lnTo>
                <a:lnTo>
                  <a:pt x="427760" y="391"/>
                </a:lnTo>
                <a:lnTo>
                  <a:pt x="410344" y="257"/>
                </a:lnTo>
                <a:lnTo>
                  <a:pt x="392884" y="168"/>
                </a:lnTo>
                <a:lnTo>
                  <a:pt x="375391" y="107"/>
                </a:lnTo>
                <a:lnTo>
                  <a:pt x="357712" y="66"/>
                </a:lnTo>
                <a:lnTo>
                  <a:pt x="339543" y="39"/>
                </a:lnTo>
                <a:lnTo>
                  <a:pt x="320764" y="21"/>
                </a:lnTo>
                <a:lnTo>
                  <a:pt x="301576" y="9"/>
                </a:lnTo>
                <a:lnTo>
                  <a:pt x="282388" y="0"/>
                </a:lnTo>
                <a:lnTo>
                  <a:pt x="263439" y="0"/>
                </a:lnTo>
                <a:lnTo>
                  <a:pt x="244629" y="169"/>
                </a:lnTo>
                <a:lnTo>
                  <a:pt x="225627" y="815"/>
                </a:lnTo>
                <a:lnTo>
                  <a:pt x="206255" y="2067"/>
                </a:lnTo>
                <a:lnTo>
                  <a:pt x="186651" y="3891"/>
                </a:lnTo>
                <a:lnTo>
                  <a:pt x="167176" y="6187"/>
                </a:lnTo>
                <a:lnTo>
                  <a:pt x="148040" y="8842"/>
                </a:lnTo>
                <a:lnTo>
                  <a:pt x="129443" y="11760"/>
                </a:lnTo>
                <a:lnTo>
                  <a:pt x="111648" y="14864"/>
                </a:lnTo>
                <a:lnTo>
                  <a:pt x="94722" y="18098"/>
                </a:lnTo>
                <a:lnTo>
                  <a:pt x="78728" y="21422"/>
                </a:lnTo>
                <a:lnTo>
                  <a:pt x="63819" y="24806"/>
                </a:lnTo>
                <a:lnTo>
                  <a:pt x="49986" y="28226"/>
                </a:lnTo>
                <a:lnTo>
                  <a:pt x="37518" y="31518"/>
                </a:lnTo>
                <a:lnTo>
                  <a:pt x="25864" y="34699"/>
                </a:lnTo>
                <a:lnTo>
                  <a:pt x="13999" y="38047"/>
                </a:lnTo>
                <a:lnTo>
                  <a:pt x="0" y="4209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Freeform 109"/>
          <p:cNvSpPr/>
          <p:nvPr/>
        </p:nvSpPr>
        <p:spPr>
          <a:xfrm>
            <a:off x="6281499" y="3432553"/>
            <a:ext cx="1" cy="10529"/>
          </a:xfrm>
          <a:custGeom>
            <a:avLst/>
            <a:gdLst/>
            <a:ahLst/>
            <a:cxnLst/>
            <a:rect l="0" t="0" r="0" b="0"/>
            <a:pathLst>
              <a:path w="1" h="10529">
                <a:moveTo>
                  <a:pt x="0" y="10528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7" name="Group 116"/>
          <p:cNvGrpSpPr/>
          <p:nvPr/>
        </p:nvGrpSpPr>
        <p:grpSpPr>
          <a:xfrm>
            <a:off x="3902058" y="2843102"/>
            <a:ext cx="873866" cy="551591"/>
            <a:chOff x="3902058" y="2843102"/>
            <a:chExt cx="873866" cy="551591"/>
          </a:xfrm>
        </p:grpSpPr>
        <p:sp>
          <p:nvSpPr>
            <p:cNvPr id="111" name="Freeform 110"/>
            <p:cNvSpPr/>
            <p:nvPr/>
          </p:nvSpPr>
          <p:spPr>
            <a:xfrm>
              <a:off x="3945303" y="2843102"/>
              <a:ext cx="135741" cy="505224"/>
            </a:xfrm>
            <a:custGeom>
              <a:avLst/>
              <a:gdLst/>
              <a:ahLst/>
              <a:cxnLst/>
              <a:rect l="0" t="0" r="0" b="0"/>
              <a:pathLst>
                <a:path w="135741" h="505224">
                  <a:moveTo>
                    <a:pt x="40983" y="505223"/>
                  </a:moveTo>
                  <a:lnTo>
                    <a:pt x="38117" y="496287"/>
                  </a:lnTo>
                  <a:lnTo>
                    <a:pt x="35974" y="486661"/>
                  </a:lnTo>
                  <a:lnTo>
                    <a:pt x="34371" y="475369"/>
                  </a:lnTo>
                  <a:lnTo>
                    <a:pt x="33191" y="462528"/>
                  </a:lnTo>
                  <a:lnTo>
                    <a:pt x="32342" y="448400"/>
                  </a:lnTo>
                  <a:lnTo>
                    <a:pt x="31740" y="433280"/>
                  </a:lnTo>
                  <a:lnTo>
                    <a:pt x="31153" y="417591"/>
                  </a:lnTo>
                  <a:lnTo>
                    <a:pt x="30221" y="401852"/>
                  </a:lnTo>
                  <a:lnTo>
                    <a:pt x="28779" y="386343"/>
                  </a:lnTo>
                  <a:lnTo>
                    <a:pt x="26995" y="370984"/>
                  </a:lnTo>
                  <a:lnTo>
                    <a:pt x="25259" y="355446"/>
                  </a:lnTo>
                  <a:lnTo>
                    <a:pt x="23792" y="339553"/>
                  </a:lnTo>
                  <a:lnTo>
                    <a:pt x="22487" y="323607"/>
                  </a:lnTo>
                  <a:lnTo>
                    <a:pt x="21004" y="308273"/>
                  </a:lnTo>
                  <a:lnTo>
                    <a:pt x="19160" y="293879"/>
                  </a:lnTo>
                  <a:lnTo>
                    <a:pt x="17090" y="280263"/>
                  </a:lnTo>
                  <a:lnTo>
                    <a:pt x="15154" y="266972"/>
                  </a:lnTo>
                  <a:lnTo>
                    <a:pt x="13550" y="253696"/>
                  </a:lnTo>
                  <a:lnTo>
                    <a:pt x="12151" y="240304"/>
                  </a:lnTo>
                  <a:lnTo>
                    <a:pt x="10605" y="226767"/>
                  </a:lnTo>
                  <a:lnTo>
                    <a:pt x="8718" y="213097"/>
                  </a:lnTo>
                  <a:lnTo>
                    <a:pt x="6620" y="199321"/>
                  </a:lnTo>
                  <a:lnTo>
                    <a:pt x="4664" y="185467"/>
                  </a:lnTo>
                  <a:lnTo>
                    <a:pt x="3052" y="171551"/>
                  </a:lnTo>
                  <a:lnTo>
                    <a:pt x="1818" y="157427"/>
                  </a:lnTo>
                  <a:lnTo>
                    <a:pt x="914" y="142799"/>
                  </a:lnTo>
                  <a:lnTo>
                    <a:pt x="276" y="127556"/>
                  </a:lnTo>
                  <a:lnTo>
                    <a:pt x="0" y="112065"/>
                  </a:lnTo>
                  <a:lnTo>
                    <a:pt x="340" y="97045"/>
                  </a:lnTo>
                  <a:lnTo>
                    <a:pt x="1388" y="82869"/>
                  </a:lnTo>
                  <a:lnTo>
                    <a:pt x="3243" y="69572"/>
                  </a:lnTo>
                  <a:lnTo>
                    <a:pt x="6093" y="57028"/>
                  </a:lnTo>
                  <a:lnTo>
                    <a:pt x="9946" y="45081"/>
                  </a:lnTo>
                  <a:lnTo>
                    <a:pt x="14991" y="33904"/>
                  </a:lnTo>
                  <a:lnTo>
                    <a:pt x="21659" y="23989"/>
                  </a:lnTo>
                  <a:lnTo>
                    <a:pt x="30033" y="15511"/>
                  </a:lnTo>
                  <a:lnTo>
                    <a:pt x="39740" y="8664"/>
                  </a:lnTo>
                  <a:lnTo>
                    <a:pt x="50164" y="3812"/>
                  </a:lnTo>
                  <a:lnTo>
                    <a:pt x="60876" y="964"/>
                  </a:lnTo>
                  <a:lnTo>
                    <a:pt x="71660" y="0"/>
                  </a:lnTo>
                  <a:lnTo>
                    <a:pt x="82425" y="858"/>
                  </a:lnTo>
                  <a:lnTo>
                    <a:pt x="93132" y="3310"/>
                  </a:lnTo>
                  <a:lnTo>
                    <a:pt x="103323" y="6734"/>
                  </a:lnTo>
                  <a:lnTo>
                    <a:pt x="113117" y="10532"/>
                  </a:lnTo>
                  <a:lnTo>
                    <a:pt x="123376" y="15030"/>
                  </a:lnTo>
                  <a:lnTo>
                    <a:pt x="135740" y="20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902058" y="3137755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70116" y="2867"/>
                  </a:lnTo>
                  <a:lnTo>
                    <a:pt x="161130" y="5009"/>
                  </a:lnTo>
                  <a:lnTo>
                    <a:pt x="151134" y="6617"/>
                  </a:lnTo>
                  <a:lnTo>
                    <a:pt x="140154" y="7970"/>
                  </a:lnTo>
                  <a:lnTo>
                    <a:pt x="128342" y="9467"/>
                  </a:lnTo>
                  <a:lnTo>
                    <a:pt x="115883" y="11313"/>
                  </a:lnTo>
                  <a:lnTo>
                    <a:pt x="102946" y="13380"/>
                  </a:lnTo>
                  <a:lnTo>
                    <a:pt x="89665" y="15313"/>
                  </a:lnTo>
                  <a:lnTo>
                    <a:pt x="76152" y="16908"/>
                  </a:lnTo>
                  <a:lnTo>
                    <a:pt x="62704" y="18135"/>
                  </a:lnTo>
                  <a:lnTo>
                    <a:pt x="48275" y="19165"/>
                  </a:lnTo>
                  <a:lnTo>
                    <a:pt x="29366" y="200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046502" y="3175531"/>
              <a:ext cx="113010" cy="149912"/>
            </a:xfrm>
            <a:custGeom>
              <a:avLst/>
              <a:gdLst/>
              <a:ahLst/>
              <a:cxnLst/>
              <a:rect l="0" t="0" r="0" b="0"/>
              <a:pathLst>
                <a:path w="113010" h="149912">
                  <a:moveTo>
                    <a:pt x="24012" y="56980"/>
                  </a:moveTo>
                  <a:lnTo>
                    <a:pt x="32880" y="59847"/>
                  </a:lnTo>
                  <a:lnTo>
                    <a:pt x="41867" y="61989"/>
                  </a:lnTo>
                  <a:lnTo>
                    <a:pt x="51858" y="63583"/>
                  </a:lnTo>
                  <a:lnTo>
                    <a:pt x="62666" y="64418"/>
                  </a:lnTo>
                  <a:lnTo>
                    <a:pt x="73829" y="63970"/>
                  </a:lnTo>
                  <a:lnTo>
                    <a:pt x="85016" y="62052"/>
                  </a:lnTo>
                  <a:lnTo>
                    <a:pt x="95437" y="58469"/>
                  </a:lnTo>
                  <a:lnTo>
                    <a:pt x="103828" y="52864"/>
                  </a:lnTo>
                  <a:lnTo>
                    <a:pt x="109672" y="45253"/>
                  </a:lnTo>
                  <a:lnTo>
                    <a:pt x="112794" y="36414"/>
                  </a:lnTo>
                  <a:lnTo>
                    <a:pt x="113009" y="27645"/>
                  </a:lnTo>
                  <a:lnTo>
                    <a:pt x="110514" y="19689"/>
                  </a:lnTo>
                  <a:lnTo>
                    <a:pt x="105452" y="12895"/>
                  </a:lnTo>
                  <a:lnTo>
                    <a:pt x="97728" y="7482"/>
                  </a:lnTo>
                  <a:lnTo>
                    <a:pt x="87552" y="3412"/>
                  </a:lnTo>
                  <a:lnTo>
                    <a:pt x="75842" y="797"/>
                  </a:lnTo>
                  <a:lnTo>
                    <a:pt x="63994" y="0"/>
                  </a:lnTo>
                  <a:lnTo>
                    <a:pt x="52812" y="1056"/>
                  </a:lnTo>
                  <a:lnTo>
                    <a:pt x="42530" y="3880"/>
                  </a:lnTo>
                  <a:lnTo>
                    <a:pt x="33089" y="8441"/>
                  </a:lnTo>
                  <a:lnTo>
                    <a:pt x="24342" y="14554"/>
                  </a:lnTo>
                  <a:lnTo>
                    <a:pt x="16451" y="22251"/>
                  </a:lnTo>
                  <a:lnTo>
                    <a:pt x="9887" y="31844"/>
                  </a:lnTo>
                  <a:lnTo>
                    <a:pt x="4807" y="43326"/>
                  </a:lnTo>
                  <a:lnTo>
                    <a:pt x="1393" y="56102"/>
                  </a:lnTo>
                  <a:lnTo>
                    <a:pt x="0" y="69208"/>
                  </a:lnTo>
                  <a:lnTo>
                    <a:pt x="622" y="82052"/>
                  </a:lnTo>
                  <a:lnTo>
                    <a:pt x="2971" y="94266"/>
                  </a:lnTo>
                  <a:lnTo>
                    <a:pt x="6674" y="105543"/>
                  </a:lnTo>
                  <a:lnTo>
                    <a:pt x="11386" y="115822"/>
                  </a:lnTo>
                  <a:lnTo>
                    <a:pt x="16987" y="125063"/>
                  </a:lnTo>
                  <a:lnTo>
                    <a:pt x="23570" y="133140"/>
                  </a:lnTo>
                  <a:lnTo>
                    <a:pt x="31107" y="140084"/>
                  </a:lnTo>
                  <a:lnTo>
                    <a:pt x="39455" y="145580"/>
                  </a:lnTo>
                  <a:lnTo>
                    <a:pt x="48437" y="148918"/>
                  </a:lnTo>
                  <a:lnTo>
                    <a:pt x="57874" y="149911"/>
                  </a:lnTo>
                  <a:lnTo>
                    <a:pt x="67178" y="149125"/>
                  </a:lnTo>
                  <a:lnTo>
                    <a:pt x="76266" y="147541"/>
                  </a:lnTo>
                  <a:lnTo>
                    <a:pt x="85932" y="145018"/>
                  </a:lnTo>
                  <a:lnTo>
                    <a:pt x="97712" y="1412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207385" y="3169341"/>
              <a:ext cx="186790" cy="162589"/>
            </a:xfrm>
            <a:custGeom>
              <a:avLst/>
              <a:gdLst/>
              <a:ahLst/>
              <a:cxnLst/>
              <a:rect l="0" t="0" r="0" b="0"/>
              <a:pathLst>
                <a:path w="186790" h="162589">
                  <a:moveTo>
                    <a:pt x="0" y="31585"/>
                  </a:moveTo>
                  <a:lnTo>
                    <a:pt x="0" y="43320"/>
                  </a:lnTo>
                  <a:lnTo>
                    <a:pt x="0" y="54449"/>
                  </a:lnTo>
                  <a:lnTo>
                    <a:pt x="4" y="66043"/>
                  </a:lnTo>
                  <a:lnTo>
                    <a:pt x="177" y="78031"/>
                  </a:lnTo>
                  <a:lnTo>
                    <a:pt x="825" y="90043"/>
                  </a:lnTo>
                  <a:lnTo>
                    <a:pt x="2078" y="101846"/>
                  </a:lnTo>
                  <a:lnTo>
                    <a:pt x="3904" y="113372"/>
                  </a:lnTo>
                  <a:lnTo>
                    <a:pt x="6200" y="124641"/>
                  </a:lnTo>
                  <a:lnTo>
                    <a:pt x="8866" y="135682"/>
                  </a:lnTo>
                  <a:lnTo>
                    <a:pt x="12130" y="145891"/>
                  </a:lnTo>
                  <a:lnTo>
                    <a:pt x="16531" y="154083"/>
                  </a:lnTo>
                  <a:lnTo>
                    <a:pt x="22262" y="159761"/>
                  </a:lnTo>
                  <a:lnTo>
                    <a:pt x="28890" y="162588"/>
                  </a:lnTo>
                  <a:lnTo>
                    <a:pt x="35571" y="162067"/>
                  </a:lnTo>
                  <a:lnTo>
                    <a:pt x="41802" y="158270"/>
                  </a:lnTo>
                  <a:lnTo>
                    <a:pt x="47440" y="151858"/>
                  </a:lnTo>
                  <a:lnTo>
                    <a:pt x="52528" y="143752"/>
                  </a:lnTo>
                  <a:lnTo>
                    <a:pt x="57195" y="134679"/>
                  </a:lnTo>
                  <a:lnTo>
                    <a:pt x="62470" y="126225"/>
                  </a:lnTo>
                  <a:lnTo>
                    <a:pt x="68991" y="120940"/>
                  </a:lnTo>
                  <a:lnTo>
                    <a:pt x="75532" y="119814"/>
                  </a:lnTo>
                  <a:lnTo>
                    <a:pt x="81525" y="122214"/>
                  </a:lnTo>
                  <a:lnTo>
                    <a:pt x="86914" y="127186"/>
                  </a:lnTo>
                  <a:lnTo>
                    <a:pt x="92120" y="133619"/>
                  </a:lnTo>
                  <a:lnTo>
                    <a:pt x="97875" y="140328"/>
                  </a:lnTo>
                  <a:lnTo>
                    <a:pt x="104548" y="146648"/>
                  </a:lnTo>
                  <a:lnTo>
                    <a:pt x="112159" y="152046"/>
                  </a:lnTo>
                  <a:lnTo>
                    <a:pt x="120568" y="155926"/>
                  </a:lnTo>
                  <a:lnTo>
                    <a:pt x="129591" y="158120"/>
                  </a:lnTo>
                  <a:lnTo>
                    <a:pt x="138904" y="158476"/>
                  </a:lnTo>
                  <a:lnTo>
                    <a:pt x="148067" y="156680"/>
                  </a:lnTo>
                  <a:lnTo>
                    <a:pt x="156845" y="152767"/>
                  </a:lnTo>
                  <a:lnTo>
                    <a:pt x="164872" y="146888"/>
                  </a:lnTo>
                  <a:lnTo>
                    <a:pt x="171585" y="139131"/>
                  </a:lnTo>
                  <a:lnTo>
                    <a:pt x="176801" y="129726"/>
                  </a:lnTo>
                  <a:lnTo>
                    <a:pt x="180659" y="118837"/>
                  </a:lnTo>
                  <a:lnTo>
                    <a:pt x="183424" y="106481"/>
                  </a:lnTo>
                  <a:lnTo>
                    <a:pt x="185356" y="92809"/>
                  </a:lnTo>
                  <a:lnTo>
                    <a:pt x="186522" y="78393"/>
                  </a:lnTo>
                  <a:lnTo>
                    <a:pt x="186789" y="64103"/>
                  </a:lnTo>
                  <a:lnTo>
                    <a:pt x="186162" y="50435"/>
                  </a:lnTo>
                  <a:lnTo>
                    <a:pt x="184921" y="37946"/>
                  </a:lnTo>
                  <a:lnTo>
                    <a:pt x="183423" y="26212"/>
                  </a:lnTo>
                  <a:lnTo>
                    <a:pt x="181538" y="14207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449540" y="3176854"/>
              <a:ext cx="115814" cy="150415"/>
            </a:xfrm>
            <a:custGeom>
              <a:avLst/>
              <a:gdLst/>
              <a:ahLst/>
              <a:cxnLst/>
              <a:rect l="0" t="0" r="0" b="0"/>
              <a:pathLst>
                <a:path w="115814" h="150415">
                  <a:moveTo>
                    <a:pt x="0" y="55657"/>
                  </a:moveTo>
                  <a:lnTo>
                    <a:pt x="6001" y="61391"/>
                  </a:lnTo>
                  <a:lnTo>
                    <a:pt x="12847" y="65675"/>
                  </a:lnTo>
                  <a:lnTo>
                    <a:pt x="21234" y="68877"/>
                  </a:lnTo>
                  <a:lnTo>
                    <a:pt x="30861" y="71065"/>
                  </a:lnTo>
                  <a:lnTo>
                    <a:pt x="41176" y="72114"/>
                  </a:lnTo>
                  <a:lnTo>
                    <a:pt x="51779" y="72051"/>
                  </a:lnTo>
                  <a:lnTo>
                    <a:pt x="62304" y="70881"/>
                  </a:lnTo>
                  <a:lnTo>
                    <a:pt x="72356" y="68505"/>
                  </a:lnTo>
                  <a:lnTo>
                    <a:pt x="81771" y="64978"/>
                  </a:lnTo>
                  <a:lnTo>
                    <a:pt x="90411" y="60323"/>
                  </a:lnTo>
                  <a:lnTo>
                    <a:pt x="98075" y="54450"/>
                  </a:lnTo>
                  <a:lnTo>
                    <a:pt x="104738" y="47430"/>
                  </a:lnTo>
                  <a:lnTo>
                    <a:pt x="110045" y="39615"/>
                  </a:lnTo>
                  <a:lnTo>
                    <a:pt x="113255" y="31531"/>
                  </a:lnTo>
                  <a:lnTo>
                    <a:pt x="114143" y="23514"/>
                  </a:lnTo>
                  <a:lnTo>
                    <a:pt x="112621" y="16014"/>
                  </a:lnTo>
                  <a:lnTo>
                    <a:pt x="108483" y="9663"/>
                  </a:lnTo>
                  <a:lnTo>
                    <a:pt x="101888" y="4702"/>
                  </a:lnTo>
                  <a:lnTo>
                    <a:pt x="93411" y="1355"/>
                  </a:lnTo>
                  <a:lnTo>
                    <a:pt x="83829" y="0"/>
                  </a:lnTo>
                  <a:lnTo>
                    <a:pt x="73693" y="649"/>
                  </a:lnTo>
                  <a:lnTo>
                    <a:pt x="63469" y="3185"/>
                  </a:lnTo>
                  <a:lnTo>
                    <a:pt x="53612" y="7544"/>
                  </a:lnTo>
                  <a:lnTo>
                    <a:pt x="44329" y="13515"/>
                  </a:lnTo>
                  <a:lnTo>
                    <a:pt x="35945" y="20945"/>
                  </a:lnTo>
                  <a:lnTo>
                    <a:pt x="28984" y="29826"/>
                  </a:lnTo>
                  <a:lnTo>
                    <a:pt x="23606" y="40016"/>
                  </a:lnTo>
                  <a:lnTo>
                    <a:pt x="19977" y="51111"/>
                  </a:lnTo>
                  <a:lnTo>
                    <a:pt x="18431" y="62549"/>
                  </a:lnTo>
                  <a:lnTo>
                    <a:pt x="18947" y="73977"/>
                  </a:lnTo>
                  <a:lnTo>
                    <a:pt x="21223" y="85090"/>
                  </a:lnTo>
                  <a:lnTo>
                    <a:pt x="24877" y="95552"/>
                  </a:lnTo>
                  <a:lnTo>
                    <a:pt x="29555" y="105250"/>
                  </a:lnTo>
                  <a:lnTo>
                    <a:pt x="35135" y="114083"/>
                  </a:lnTo>
                  <a:lnTo>
                    <a:pt x="41702" y="121879"/>
                  </a:lnTo>
                  <a:lnTo>
                    <a:pt x="49229" y="128640"/>
                  </a:lnTo>
                  <a:lnTo>
                    <a:pt x="57689" y="134368"/>
                  </a:lnTo>
                  <a:lnTo>
                    <a:pt x="68277" y="139540"/>
                  </a:lnTo>
                  <a:lnTo>
                    <a:pt x="85274" y="144610"/>
                  </a:lnTo>
                  <a:lnTo>
                    <a:pt x="115813" y="1504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622519" y="3137755"/>
              <a:ext cx="153405" cy="256938"/>
            </a:xfrm>
            <a:custGeom>
              <a:avLst/>
              <a:gdLst/>
              <a:ahLst/>
              <a:cxnLst/>
              <a:rect l="0" t="0" r="0" b="0"/>
              <a:pathLst>
                <a:path w="153405" h="256938">
                  <a:moveTo>
                    <a:pt x="6006" y="126342"/>
                  </a:moveTo>
                  <a:lnTo>
                    <a:pt x="8939" y="138010"/>
                  </a:lnTo>
                  <a:lnTo>
                    <a:pt x="11721" y="148499"/>
                  </a:lnTo>
                  <a:lnTo>
                    <a:pt x="14621" y="158801"/>
                  </a:lnTo>
                  <a:lnTo>
                    <a:pt x="17662" y="169102"/>
                  </a:lnTo>
                  <a:lnTo>
                    <a:pt x="20826" y="179445"/>
                  </a:lnTo>
                  <a:lnTo>
                    <a:pt x="24095" y="189831"/>
                  </a:lnTo>
                  <a:lnTo>
                    <a:pt x="27606" y="200086"/>
                  </a:lnTo>
                  <a:lnTo>
                    <a:pt x="31645" y="209896"/>
                  </a:lnTo>
                  <a:lnTo>
                    <a:pt x="36323" y="219127"/>
                  </a:lnTo>
                  <a:lnTo>
                    <a:pt x="41430" y="227969"/>
                  </a:lnTo>
                  <a:lnTo>
                    <a:pt x="46551" y="236827"/>
                  </a:lnTo>
                  <a:lnTo>
                    <a:pt x="51389" y="245889"/>
                  </a:lnTo>
                  <a:lnTo>
                    <a:pt x="54132" y="253511"/>
                  </a:lnTo>
                  <a:lnTo>
                    <a:pt x="53375" y="256937"/>
                  </a:lnTo>
                  <a:lnTo>
                    <a:pt x="50929" y="255926"/>
                  </a:lnTo>
                  <a:lnTo>
                    <a:pt x="47678" y="251611"/>
                  </a:lnTo>
                  <a:lnTo>
                    <a:pt x="43698" y="245103"/>
                  </a:lnTo>
                  <a:lnTo>
                    <a:pt x="39010" y="237180"/>
                  </a:lnTo>
                  <a:lnTo>
                    <a:pt x="33873" y="228350"/>
                  </a:lnTo>
                  <a:lnTo>
                    <a:pt x="28722" y="218933"/>
                  </a:lnTo>
                  <a:lnTo>
                    <a:pt x="23810" y="209136"/>
                  </a:lnTo>
                  <a:lnTo>
                    <a:pt x="19205" y="199090"/>
                  </a:lnTo>
                  <a:lnTo>
                    <a:pt x="14884" y="188882"/>
                  </a:lnTo>
                  <a:lnTo>
                    <a:pt x="10799" y="178560"/>
                  </a:lnTo>
                  <a:lnTo>
                    <a:pt x="7055" y="167999"/>
                  </a:lnTo>
                  <a:lnTo>
                    <a:pt x="3912" y="156916"/>
                  </a:lnTo>
                  <a:lnTo>
                    <a:pt x="1473" y="145205"/>
                  </a:lnTo>
                  <a:lnTo>
                    <a:pt x="4" y="133239"/>
                  </a:lnTo>
                  <a:lnTo>
                    <a:pt x="0" y="121738"/>
                  </a:lnTo>
                  <a:lnTo>
                    <a:pt x="1593" y="111073"/>
                  </a:lnTo>
                  <a:lnTo>
                    <a:pt x="4613" y="101117"/>
                  </a:lnTo>
                  <a:lnTo>
                    <a:pt x="8775" y="91437"/>
                  </a:lnTo>
                  <a:lnTo>
                    <a:pt x="13793" y="81743"/>
                  </a:lnTo>
                  <a:lnTo>
                    <a:pt x="19432" y="72079"/>
                  </a:lnTo>
                  <a:lnTo>
                    <a:pt x="25508" y="62729"/>
                  </a:lnTo>
                  <a:lnTo>
                    <a:pt x="31891" y="53847"/>
                  </a:lnTo>
                  <a:lnTo>
                    <a:pt x="38650" y="45593"/>
                  </a:lnTo>
                  <a:lnTo>
                    <a:pt x="46026" y="38202"/>
                  </a:lnTo>
                  <a:lnTo>
                    <a:pt x="54107" y="31716"/>
                  </a:lnTo>
                  <a:lnTo>
                    <a:pt x="62994" y="26022"/>
                  </a:lnTo>
                  <a:lnTo>
                    <a:pt x="72870" y="20955"/>
                  </a:lnTo>
                  <a:lnTo>
                    <a:pt x="83730" y="16363"/>
                  </a:lnTo>
                  <a:lnTo>
                    <a:pt x="95210" y="12263"/>
                  </a:lnTo>
                  <a:lnTo>
                    <a:pt x="108015" y="8444"/>
                  </a:lnTo>
                  <a:lnTo>
                    <a:pt x="125502" y="4566"/>
                  </a:lnTo>
                  <a:lnTo>
                    <a:pt x="15340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/>
          <p:cNvGrpSpPr/>
          <p:nvPr/>
        </p:nvGrpSpPr>
        <p:grpSpPr>
          <a:xfrm>
            <a:off x="201451" y="178984"/>
            <a:ext cx="8360390" cy="592984"/>
            <a:chOff x="201451" y="178984"/>
            <a:chExt cx="8360390" cy="592984"/>
          </a:xfrm>
        </p:grpSpPr>
        <p:sp>
          <p:nvSpPr>
            <p:cNvPr id="2" name="Freeform 1"/>
            <p:cNvSpPr/>
            <p:nvPr/>
          </p:nvSpPr>
          <p:spPr>
            <a:xfrm>
              <a:off x="201451" y="231626"/>
              <a:ext cx="219689" cy="499181"/>
            </a:xfrm>
            <a:custGeom>
              <a:avLst/>
              <a:gdLst/>
              <a:ahLst/>
              <a:cxnLst/>
              <a:rect l="0" t="0" r="0" b="0"/>
              <a:pathLst>
                <a:path w="219689" h="499181">
                  <a:moveTo>
                    <a:pt x="30175" y="0"/>
                  </a:moveTo>
                  <a:lnTo>
                    <a:pt x="27309" y="8869"/>
                  </a:lnTo>
                  <a:lnTo>
                    <a:pt x="25167" y="17856"/>
                  </a:lnTo>
                  <a:lnTo>
                    <a:pt x="23564" y="27856"/>
                  </a:lnTo>
                  <a:lnTo>
                    <a:pt x="22383" y="39009"/>
                  </a:lnTo>
                  <a:lnTo>
                    <a:pt x="21535" y="51469"/>
                  </a:lnTo>
                  <a:lnTo>
                    <a:pt x="20937" y="65185"/>
                  </a:lnTo>
                  <a:lnTo>
                    <a:pt x="20523" y="80121"/>
                  </a:lnTo>
                  <a:lnTo>
                    <a:pt x="20239" y="96347"/>
                  </a:lnTo>
                  <a:lnTo>
                    <a:pt x="20045" y="113778"/>
                  </a:lnTo>
                  <a:lnTo>
                    <a:pt x="19914" y="132210"/>
                  </a:lnTo>
                  <a:lnTo>
                    <a:pt x="19826" y="151413"/>
                  </a:lnTo>
                  <a:lnTo>
                    <a:pt x="19767" y="171173"/>
                  </a:lnTo>
                  <a:lnTo>
                    <a:pt x="19727" y="191001"/>
                  </a:lnTo>
                  <a:lnTo>
                    <a:pt x="19700" y="210159"/>
                  </a:lnTo>
                  <a:lnTo>
                    <a:pt x="19678" y="228298"/>
                  </a:lnTo>
                  <a:lnTo>
                    <a:pt x="19493" y="245256"/>
                  </a:lnTo>
                  <a:lnTo>
                    <a:pt x="18837" y="260887"/>
                  </a:lnTo>
                  <a:lnTo>
                    <a:pt x="17583" y="275260"/>
                  </a:lnTo>
                  <a:lnTo>
                    <a:pt x="15927" y="288744"/>
                  </a:lnTo>
                  <a:lnTo>
                    <a:pt x="14276" y="301889"/>
                  </a:lnTo>
                  <a:lnTo>
                    <a:pt x="12867" y="315042"/>
                  </a:lnTo>
                  <a:lnTo>
                    <a:pt x="11601" y="328508"/>
                  </a:lnTo>
                  <a:lnTo>
                    <a:pt x="10144" y="342621"/>
                  </a:lnTo>
                  <a:lnTo>
                    <a:pt x="8317" y="357492"/>
                  </a:lnTo>
                  <a:lnTo>
                    <a:pt x="6259" y="373056"/>
                  </a:lnTo>
                  <a:lnTo>
                    <a:pt x="4331" y="389182"/>
                  </a:lnTo>
                  <a:lnTo>
                    <a:pt x="2737" y="405727"/>
                  </a:lnTo>
                  <a:lnTo>
                    <a:pt x="1514" y="422413"/>
                  </a:lnTo>
                  <a:lnTo>
                    <a:pt x="618" y="438840"/>
                  </a:lnTo>
                  <a:lnTo>
                    <a:pt x="0" y="454791"/>
                  </a:lnTo>
                  <a:lnTo>
                    <a:pt x="246" y="469433"/>
                  </a:lnTo>
                  <a:lnTo>
                    <a:pt x="2533" y="481296"/>
                  </a:lnTo>
                  <a:lnTo>
                    <a:pt x="7337" y="489824"/>
                  </a:lnTo>
                  <a:lnTo>
                    <a:pt x="14498" y="495260"/>
                  </a:lnTo>
                  <a:lnTo>
                    <a:pt x="23588" y="498176"/>
                  </a:lnTo>
                  <a:lnTo>
                    <a:pt x="34144" y="499180"/>
                  </a:lnTo>
                  <a:lnTo>
                    <a:pt x="45601" y="498793"/>
                  </a:lnTo>
                  <a:lnTo>
                    <a:pt x="57342" y="497421"/>
                  </a:lnTo>
                  <a:lnTo>
                    <a:pt x="69006" y="495364"/>
                  </a:lnTo>
                  <a:lnTo>
                    <a:pt x="80460" y="492837"/>
                  </a:lnTo>
                  <a:lnTo>
                    <a:pt x="91691" y="489988"/>
                  </a:lnTo>
                  <a:lnTo>
                    <a:pt x="102735" y="486923"/>
                  </a:lnTo>
                  <a:lnTo>
                    <a:pt x="113797" y="483711"/>
                  </a:lnTo>
                  <a:lnTo>
                    <a:pt x="125225" y="480401"/>
                  </a:lnTo>
                  <a:lnTo>
                    <a:pt x="137175" y="477029"/>
                  </a:lnTo>
                  <a:lnTo>
                    <a:pt x="149606" y="473770"/>
                  </a:lnTo>
                  <a:lnTo>
                    <a:pt x="163904" y="470614"/>
                  </a:lnTo>
                  <a:lnTo>
                    <a:pt x="184683" y="467286"/>
                  </a:lnTo>
                  <a:lnTo>
                    <a:pt x="219688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79025" y="501815"/>
              <a:ext cx="157929" cy="181163"/>
            </a:xfrm>
            <a:custGeom>
              <a:avLst/>
              <a:gdLst/>
              <a:ahLst/>
              <a:cxnLst/>
              <a:rect l="0" t="0" r="0" b="0"/>
              <a:pathLst>
                <a:path w="157929" h="181163">
                  <a:moveTo>
                    <a:pt x="0" y="87780"/>
                  </a:moveTo>
                  <a:lnTo>
                    <a:pt x="11669" y="87713"/>
                  </a:lnTo>
                  <a:lnTo>
                    <a:pt x="22157" y="87073"/>
                  </a:lnTo>
                  <a:lnTo>
                    <a:pt x="32459" y="85777"/>
                  </a:lnTo>
                  <a:lnTo>
                    <a:pt x="42760" y="83917"/>
                  </a:lnTo>
                  <a:lnTo>
                    <a:pt x="53104" y="81600"/>
                  </a:lnTo>
                  <a:lnTo>
                    <a:pt x="63494" y="78929"/>
                  </a:lnTo>
                  <a:lnTo>
                    <a:pt x="73922" y="75833"/>
                  </a:lnTo>
                  <a:lnTo>
                    <a:pt x="84380" y="72077"/>
                  </a:lnTo>
                  <a:lnTo>
                    <a:pt x="94855" y="67589"/>
                  </a:lnTo>
                  <a:lnTo>
                    <a:pt x="105177" y="62439"/>
                  </a:lnTo>
                  <a:lnTo>
                    <a:pt x="115035" y="56758"/>
                  </a:lnTo>
                  <a:lnTo>
                    <a:pt x="124277" y="50673"/>
                  </a:lnTo>
                  <a:lnTo>
                    <a:pt x="132278" y="44128"/>
                  </a:lnTo>
                  <a:lnTo>
                    <a:pt x="137910" y="36904"/>
                  </a:lnTo>
                  <a:lnTo>
                    <a:pt x="140755" y="28946"/>
                  </a:lnTo>
                  <a:lnTo>
                    <a:pt x="140715" y="20823"/>
                  </a:lnTo>
                  <a:lnTo>
                    <a:pt x="137654" y="13589"/>
                  </a:lnTo>
                  <a:lnTo>
                    <a:pt x="131821" y="7770"/>
                  </a:lnTo>
                  <a:lnTo>
                    <a:pt x="123874" y="3544"/>
                  </a:lnTo>
                  <a:lnTo>
                    <a:pt x="114655" y="999"/>
                  </a:lnTo>
                  <a:lnTo>
                    <a:pt x="104767" y="0"/>
                  </a:lnTo>
                  <a:lnTo>
                    <a:pt x="94711" y="429"/>
                  </a:lnTo>
                  <a:lnTo>
                    <a:pt x="84967" y="2297"/>
                  </a:lnTo>
                  <a:lnTo>
                    <a:pt x="75752" y="5477"/>
                  </a:lnTo>
                  <a:lnTo>
                    <a:pt x="67073" y="9897"/>
                  </a:lnTo>
                  <a:lnTo>
                    <a:pt x="58849" y="15611"/>
                  </a:lnTo>
                  <a:lnTo>
                    <a:pt x="50988" y="22534"/>
                  </a:lnTo>
                  <a:lnTo>
                    <a:pt x="43723" y="30623"/>
                  </a:lnTo>
                  <a:lnTo>
                    <a:pt x="37594" y="39955"/>
                  </a:lnTo>
                  <a:lnTo>
                    <a:pt x="32805" y="50456"/>
                  </a:lnTo>
                  <a:lnTo>
                    <a:pt x="29249" y="61931"/>
                  </a:lnTo>
                  <a:lnTo>
                    <a:pt x="26697" y="74158"/>
                  </a:lnTo>
                  <a:lnTo>
                    <a:pt x="24914" y="86928"/>
                  </a:lnTo>
                  <a:lnTo>
                    <a:pt x="24021" y="99756"/>
                  </a:lnTo>
                  <a:lnTo>
                    <a:pt x="24469" y="111909"/>
                  </a:lnTo>
                  <a:lnTo>
                    <a:pt x="26399" y="123042"/>
                  </a:lnTo>
                  <a:lnTo>
                    <a:pt x="29661" y="133160"/>
                  </a:lnTo>
                  <a:lnTo>
                    <a:pt x="33992" y="142424"/>
                  </a:lnTo>
                  <a:lnTo>
                    <a:pt x="39132" y="151025"/>
                  </a:lnTo>
                  <a:lnTo>
                    <a:pt x="45024" y="158972"/>
                  </a:lnTo>
                  <a:lnTo>
                    <a:pt x="51802" y="166099"/>
                  </a:lnTo>
                  <a:lnTo>
                    <a:pt x="59470" y="172365"/>
                  </a:lnTo>
                  <a:lnTo>
                    <a:pt x="67907" y="177388"/>
                  </a:lnTo>
                  <a:lnTo>
                    <a:pt x="76948" y="180401"/>
                  </a:lnTo>
                  <a:lnTo>
                    <a:pt x="86434" y="181162"/>
                  </a:lnTo>
                  <a:lnTo>
                    <a:pt x="96075" y="179892"/>
                  </a:lnTo>
                  <a:lnTo>
                    <a:pt x="105468" y="176987"/>
                  </a:lnTo>
                  <a:lnTo>
                    <a:pt x="114408" y="172861"/>
                  </a:lnTo>
                  <a:lnTo>
                    <a:pt x="122771" y="168158"/>
                  </a:lnTo>
                  <a:lnTo>
                    <a:pt x="131346" y="163289"/>
                  </a:lnTo>
                  <a:lnTo>
                    <a:pt x="142001" y="157835"/>
                  </a:lnTo>
                  <a:lnTo>
                    <a:pt x="157928" y="1509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79067" y="473782"/>
              <a:ext cx="109819" cy="157928"/>
            </a:xfrm>
            <a:custGeom>
              <a:avLst/>
              <a:gdLst/>
              <a:ahLst/>
              <a:cxnLst/>
              <a:rect l="0" t="0" r="0" b="0"/>
              <a:pathLst>
                <a:path w="109819" h="157928">
                  <a:moveTo>
                    <a:pt x="105285" y="0"/>
                  </a:moveTo>
                  <a:lnTo>
                    <a:pt x="93617" y="134"/>
                  </a:lnTo>
                  <a:lnTo>
                    <a:pt x="83128" y="1414"/>
                  </a:lnTo>
                  <a:lnTo>
                    <a:pt x="72831" y="4007"/>
                  </a:lnTo>
                  <a:lnTo>
                    <a:pt x="62702" y="7727"/>
                  </a:lnTo>
                  <a:lnTo>
                    <a:pt x="53007" y="12360"/>
                  </a:lnTo>
                  <a:lnTo>
                    <a:pt x="43871" y="17693"/>
                  </a:lnTo>
                  <a:lnTo>
                    <a:pt x="35268" y="23540"/>
                  </a:lnTo>
                  <a:lnTo>
                    <a:pt x="27106" y="29754"/>
                  </a:lnTo>
                  <a:lnTo>
                    <a:pt x="19301" y="36225"/>
                  </a:lnTo>
                  <a:lnTo>
                    <a:pt x="12415" y="42873"/>
                  </a:lnTo>
                  <a:lnTo>
                    <a:pt x="7607" y="49642"/>
                  </a:lnTo>
                  <a:lnTo>
                    <a:pt x="5350" y="56483"/>
                  </a:lnTo>
                  <a:lnTo>
                    <a:pt x="5803" y="63044"/>
                  </a:lnTo>
                  <a:lnTo>
                    <a:pt x="9148" y="68691"/>
                  </a:lnTo>
                  <a:lnTo>
                    <a:pt x="15180" y="73153"/>
                  </a:lnTo>
                  <a:lnTo>
                    <a:pt x="23432" y="76487"/>
                  </a:lnTo>
                  <a:lnTo>
                    <a:pt x="33389" y="78890"/>
                  </a:lnTo>
                  <a:lnTo>
                    <a:pt x="44589" y="80587"/>
                  </a:lnTo>
                  <a:lnTo>
                    <a:pt x="56511" y="81932"/>
                  </a:lnTo>
                  <a:lnTo>
                    <a:pt x="68579" y="83383"/>
                  </a:lnTo>
                  <a:lnTo>
                    <a:pt x="80450" y="85197"/>
                  </a:lnTo>
                  <a:lnTo>
                    <a:pt x="91368" y="87910"/>
                  </a:lnTo>
                  <a:lnTo>
                    <a:pt x="100111" y="92401"/>
                  </a:lnTo>
                  <a:lnTo>
                    <a:pt x="106199" y="98970"/>
                  </a:lnTo>
                  <a:lnTo>
                    <a:pt x="109489" y="106958"/>
                  </a:lnTo>
                  <a:lnTo>
                    <a:pt x="109818" y="115083"/>
                  </a:lnTo>
                  <a:lnTo>
                    <a:pt x="107405" y="122575"/>
                  </a:lnTo>
                  <a:lnTo>
                    <a:pt x="102568" y="129210"/>
                  </a:lnTo>
                  <a:lnTo>
                    <a:pt x="95527" y="135041"/>
                  </a:lnTo>
                  <a:lnTo>
                    <a:pt x="86614" y="140211"/>
                  </a:lnTo>
                  <a:lnTo>
                    <a:pt x="76227" y="144715"/>
                  </a:lnTo>
                  <a:lnTo>
                    <a:pt x="64741" y="148384"/>
                  </a:lnTo>
                  <a:lnTo>
                    <a:pt x="52481" y="151193"/>
                  </a:lnTo>
                  <a:lnTo>
                    <a:pt x="40290" y="153256"/>
                  </a:lnTo>
                  <a:lnTo>
                    <a:pt x="28338" y="154949"/>
                  </a:lnTo>
                  <a:lnTo>
                    <a:pt x="15581" y="156421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26466" y="442196"/>
              <a:ext cx="138825" cy="169465"/>
            </a:xfrm>
            <a:custGeom>
              <a:avLst/>
              <a:gdLst/>
              <a:ahLst/>
              <a:cxnLst/>
              <a:rect l="0" t="0" r="0" b="0"/>
              <a:pathLst>
                <a:path w="138825" h="169465">
                  <a:moveTo>
                    <a:pt x="115813" y="0"/>
                  </a:moveTo>
                  <a:lnTo>
                    <a:pt x="107012" y="2934"/>
                  </a:lnTo>
                  <a:lnTo>
                    <a:pt x="98665" y="5716"/>
                  </a:lnTo>
                  <a:lnTo>
                    <a:pt x="89967" y="8621"/>
                  </a:lnTo>
                  <a:lnTo>
                    <a:pt x="80846" y="11834"/>
                  </a:lnTo>
                  <a:lnTo>
                    <a:pt x="71351" y="15647"/>
                  </a:lnTo>
                  <a:lnTo>
                    <a:pt x="61563" y="20164"/>
                  </a:lnTo>
                  <a:lnTo>
                    <a:pt x="51722" y="25328"/>
                  </a:lnTo>
                  <a:lnTo>
                    <a:pt x="42196" y="31016"/>
                  </a:lnTo>
                  <a:lnTo>
                    <a:pt x="33177" y="37105"/>
                  </a:lnTo>
                  <a:lnTo>
                    <a:pt x="25157" y="43651"/>
                  </a:lnTo>
                  <a:lnTo>
                    <a:pt x="18981" y="50876"/>
                  </a:lnTo>
                  <a:lnTo>
                    <a:pt x="14975" y="58839"/>
                  </a:lnTo>
                  <a:lnTo>
                    <a:pt x="14075" y="67095"/>
                  </a:lnTo>
                  <a:lnTo>
                    <a:pt x="16929" y="74101"/>
                  </a:lnTo>
                  <a:lnTo>
                    <a:pt x="22383" y="78615"/>
                  </a:lnTo>
                  <a:lnTo>
                    <a:pt x="29898" y="81170"/>
                  </a:lnTo>
                  <a:lnTo>
                    <a:pt x="39129" y="82555"/>
                  </a:lnTo>
                  <a:lnTo>
                    <a:pt x="49723" y="83299"/>
                  </a:lnTo>
                  <a:lnTo>
                    <a:pt x="61344" y="83702"/>
                  </a:lnTo>
                  <a:lnTo>
                    <a:pt x="73701" y="83932"/>
                  </a:lnTo>
                  <a:lnTo>
                    <a:pt x="86249" y="84403"/>
                  </a:lnTo>
                  <a:lnTo>
                    <a:pt x="98213" y="85771"/>
                  </a:lnTo>
                  <a:lnTo>
                    <a:pt x="109209" y="88328"/>
                  </a:lnTo>
                  <a:lnTo>
                    <a:pt x="118897" y="92350"/>
                  </a:lnTo>
                  <a:lnTo>
                    <a:pt x="126807" y="98255"/>
                  </a:lnTo>
                  <a:lnTo>
                    <a:pt x="132858" y="106074"/>
                  </a:lnTo>
                  <a:lnTo>
                    <a:pt x="136956" y="115222"/>
                  </a:lnTo>
                  <a:lnTo>
                    <a:pt x="138824" y="124731"/>
                  </a:lnTo>
                  <a:lnTo>
                    <a:pt x="138523" y="134003"/>
                  </a:lnTo>
                  <a:lnTo>
                    <a:pt x="136222" y="142664"/>
                  </a:lnTo>
                  <a:lnTo>
                    <a:pt x="132021" y="150401"/>
                  </a:lnTo>
                  <a:lnTo>
                    <a:pt x="126156" y="157146"/>
                  </a:lnTo>
                  <a:lnTo>
                    <a:pt x="118797" y="162691"/>
                  </a:lnTo>
                  <a:lnTo>
                    <a:pt x="109963" y="166600"/>
                  </a:lnTo>
                  <a:lnTo>
                    <a:pt x="99801" y="168789"/>
                  </a:lnTo>
                  <a:lnTo>
                    <a:pt x="88555" y="169464"/>
                  </a:lnTo>
                  <a:lnTo>
                    <a:pt x="76482" y="168938"/>
                  </a:lnTo>
                  <a:lnTo>
                    <a:pt x="63819" y="167519"/>
                  </a:lnTo>
                  <a:lnTo>
                    <a:pt x="51157" y="165610"/>
                  </a:lnTo>
                  <a:lnTo>
                    <a:pt x="38094" y="163526"/>
                  </a:lnTo>
                  <a:lnTo>
                    <a:pt x="22368" y="161088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30424" y="471083"/>
              <a:ext cx="196167" cy="154043"/>
            </a:xfrm>
            <a:custGeom>
              <a:avLst/>
              <a:gdLst/>
              <a:ahLst/>
              <a:cxnLst/>
              <a:rect l="0" t="0" r="0" b="0"/>
              <a:pathLst>
                <a:path w="196167" h="154043">
                  <a:moveTo>
                    <a:pt x="122467" y="86927"/>
                  </a:moveTo>
                  <a:lnTo>
                    <a:pt x="122333" y="75259"/>
                  </a:lnTo>
                  <a:lnTo>
                    <a:pt x="121052" y="64770"/>
                  </a:lnTo>
                  <a:lnTo>
                    <a:pt x="118459" y="54473"/>
                  </a:lnTo>
                  <a:lnTo>
                    <a:pt x="114740" y="44344"/>
                  </a:lnTo>
                  <a:lnTo>
                    <a:pt x="110107" y="34649"/>
                  </a:lnTo>
                  <a:lnTo>
                    <a:pt x="104765" y="25522"/>
                  </a:lnTo>
                  <a:lnTo>
                    <a:pt x="98572" y="17265"/>
                  </a:lnTo>
                  <a:lnTo>
                    <a:pt x="91061" y="10400"/>
                  </a:lnTo>
                  <a:lnTo>
                    <a:pt x="82093" y="5092"/>
                  </a:lnTo>
                  <a:lnTo>
                    <a:pt x="72139" y="1512"/>
                  </a:lnTo>
                  <a:lnTo>
                    <a:pt x="62074" y="0"/>
                  </a:lnTo>
                  <a:lnTo>
                    <a:pt x="52423" y="544"/>
                  </a:lnTo>
                  <a:lnTo>
                    <a:pt x="43504" y="3010"/>
                  </a:lnTo>
                  <a:lnTo>
                    <a:pt x="35593" y="7322"/>
                  </a:lnTo>
                  <a:lnTo>
                    <a:pt x="28721" y="13257"/>
                  </a:lnTo>
                  <a:lnTo>
                    <a:pt x="22752" y="20493"/>
                  </a:lnTo>
                  <a:lnTo>
                    <a:pt x="17493" y="28712"/>
                  </a:lnTo>
                  <a:lnTo>
                    <a:pt x="12767" y="37649"/>
                  </a:lnTo>
                  <a:lnTo>
                    <a:pt x="8590" y="47257"/>
                  </a:lnTo>
                  <a:lnTo>
                    <a:pt x="5155" y="57692"/>
                  </a:lnTo>
                  <a:lnTo>
                    <a:pt x="2514" y="68967"/>
                  </a:lnTo>
                  <a:lnTo>
                    <a:pt x="741" y="80811"/>
                  </a:lnTo>
                  <a:lnTo>
                    <a:pt x="0" y="92761"/>
                  </a:lnTo>
                  <a:lnTo>
                    <a:pt x="285" y="104535"/>
                  </a:lnTo>
                  <a:lnTo>
                    <a:pt x="1613" y="115882"/>
                  </a:lnTo>
                  <a:lnTo>
                    <a:pt x="4100" y="126502"/>
                  </a:lnTo>
                  <a:lnTo>
                    <a:pt x="7703" y="136292"/>
                  </a:lnTo>
                  <a:lnTo>
                    <a:pt x="12410" y="144678"/>
                  </a:lnTo>
                  <a:lnTo>
                    <a:pt x="18318" y="150576"/>
                  </a:lnTo>
                  <a:lnTo>
                    <a:pt x="25366" y="153613"/>
                  </a:lnTo>
                  <a:lnTo>
                    <a:pt x="33370" y="154042"/>
                  </a:lnTo>
                  <a:lnTo>
                    <a:pt x="42112" y="152361"/>
                  </a:lnTo>
                  <a:lnTo>
                    <a:pt x="51390" y="149082"/>
                  </a:lnTo>
                  <a:lnTo>
                    <a:pt x="60720" y="144478"/>
                  </a:lnTo>
                  <a:lnTo>
                    <a:pt x="69371" y="138581"/>
                  </a:lnTo>
                  <a:lnTo>
                    <a:pt x="76999" y="131507"/>
                  </a:lnTo>
                  <a:lnTo>
                    <a:pt x="83612" y="123302"/>
                  </a:lnTo>
                  <a:lnTo>
                    <a:pt x="89369" y="113885"/>
                  </a:lnTo>
                  <a:lnTo>
                    <a:pt x="94456" y="103329"/>
                  </a:lnTo>
                  <a:lnTo>
                    <a:pt x="98723" y="91985"/>
                  </a:lnTo>
                  <a:lnTo>
                    <a:pt x="101692" y="80378"/>
                  </a:lnTo>
                  <a:lnTo>
                    <a:pt x="103233" y="68901"/>
                  </a:lnTo>
                  <a:lnTo>
                    <a:pt x="104282" y="60101"/>
                  </a:lnTo>
                  <a:lnTo>
                    <a:pt x="105983" y="57128"/>
                  </a:lnTo>
                  <a:lnTo>
                    <a:pt x="108181" y="59110"/>
                  </a:lnTo>
                  <a:lnTo>
                    <a:pt x="110728" y="64352"/>
                  </a:lnTo>
                  <a:lnTo>
                    <a:pt x="113708" y="71435"/>
                  </a:lnTo>
                  <a:lnTo>
                    <a:pt x="117367" y="79267"/>
                  </a:lnTo>
                  <a:lnTo>
                    <a:pt x="121790" y="87235"/>
                  </a:lnTo>
                  <a:lnTo>
                    <a:pt x="127230" y="94760"/>
                  </a:lnTo>
                  <a:lnTo>
                    <a:pt x="134169" y="101158"/>
                  </a:lnTo>
                  <a:lnTo>
                    <a:pt x="142715" y="106174"/>
                  </a:lnTo>
                  <a:lnTo>
                    <a:pt x="152270" y="109911"/>
                  </a:lnTo>
                  <a:lnTo>
                    <a:pt x="162746" y="113002"/>
                  </a:lnTo>
                  <a:lnTo>
                    <a:pt x="176182" y="115713"/>
                  </a:lnTo>
                  <a:lnTo>
                    <a:pt x="196166" y="1185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02867" y="463650"/>
              <a:ext cx="129009" cy="147003"/>
            </a:xfrm>
            <a:custGeom>
              <a:avLst/>
              <a:gdLst/>
              <a:ahLst/>
              <a:cxnLst/>
              <a:rect l="0" t="0" r="0" b="0"/>
              <a:pathLst>
                <a:path w="129009" h="147003">
                  <a:moveTo>
                    <a:pt x="23723" y="41717"/>
                  </a:moveTo>
                  <a:lnTo>
                    <a:pt x="23790" y="53453"/>
                  </a:lnTo>
                  <a:lnTo>
                    <a:pt x="24430" y="64581"/>
                  </a:lnTo>
                  <a:lnTo>
                    <a:pt x="25722" y="76184"/>
                  </a:lnTo>
                  <a:lnTo>
                    <a:pt x="27409" y="88518"/>
                  </a:lnTo>
                  <a:lnTo>
                    <a:pt x="29077" y="101827"/>
                  </a:lnTo>
                  <a:lnTo>
                    <a:pt x="30482" y="116099"/>
                  </a:lnTo>
                  <a:lnTo>
                    <a:pt x="31216" y="129884"/>
                  </a:lnTo>
                  <a:lnTo>
                    <a:pt x="30064" y="140173"/>
                  </a:lnTo>
                  <a:lnTo>
                    <a:pt x="26733" y="145151"/>
                  </a:lnTo>
                  <a:lnTo>
                    <a:pt x="22662" y="144919"/>
                  </a:lnTo>
                  <a:lnTo>
                    <a:pt x="18525" y="140552"/>
                  </a:lnTo>
                  <a:lnTo>
                    <a:pt x="14493" y="133334"/>
                  </a:lnTo>
                  <a:lnTo>
                    <a:pt x="10591" y="124471"/>
                  </a:lnTo>
                  <a:lnTo>
                    <a:pt x="6809" y="114745"/>
                  </a:lnTo>
                  <a:lnTo>
                    <a:pt x="3446" y="104424"/>
                  </a:lnTo>
                  <a:lnTo>
                    <a:pt x="1096" y="93421"/>
                  </a:lnTo>
                  <a:lnTo>
                    <a:pt x="0" y="81720"/>
                  </a:lnTo>
                  <a:lnTo>
                    <a:pt x="77" y="69570"/>
                  </a:lnTo>
                  <a:lnTo>
                    <a:pt x="1118" y="57405"/>
                  </a:lnTo>
                  <a:lnTo>
                    <a:pt x="2901" y="45485"/>
                  </a:lnTo>
                  <a:lnTo>
                    <a:pt x="5554" y="34209"/>
                  </a:lnTo>
                  <a:lnTo>
                    <a:pt x="9537" y="24168"/>
                  </a:lnTo>
                  <a:lnTo>
                    <a:pt x="14994" y="15575"/>
                  </a:lnTo>
                  <a:lnTo>
                    <a:pt x="21776" y="8637"/>
                  </a:lnTo>
                  <a:lnTo>
                    <a:pt x="29624" y="3718"/>
                  </a:lnTo>
                  <a:lnTo>
                    <a:pt x="38269" y="825"/>
                  </a:lnTo>
                  <a:lnTo>
                    <a:pt x="47328" y="0"/>
                  </a:lnTo>
                  <a:lnTo>
                    <a:pt x="56321" y="1482"/>
                  </a:lnTo>
                  <a:lnTo>
                    <a:pt x="64994" y="5176"/>
                  </a:lnTo>
                  <a:lnTo>
                    <a:pt x="73290" y="10569"/>
                  </a:lnTo>
                  <a:lnTo>
                    <a:pt x="81249" y="16936"/>
                  </a:lnTo>
                  <a:lnTo>
                    <a:pt x="88933" y="23772"/>
                  </a:lnTo>
                  <a:lnTo>
                    <a:pt x="96247" y="30968"/>
                  </a:lnTo>
                  <a:lnTo>
                    <a:pt x="102940" y="38703"/>
                  </a:lnTo>
                  <a:lnTo>
                    <a:pt x="108922" y="47058"/>
                  </a:lnTo>
                  <a:lnTo>
                    <a:pt x="114091" y="56144"/>
                  </a:lnTo>
                  <a:lnTo>
                    <a:pt x="118266" y="66161"/>
                  </a:lnTo>
                  <a:lnTo>
                    <a:pt x="121444" y="77120"/>
                  </a:lnTo>
                  <a:lnTo>
                    <a:pt x="123770" y="88668"/>
                  </a:lnTo>
                  <a:lnTo>
                    <a:pt x="125673" y="101525"/>
                  </a:lnTo>
                  <a:lnTo>
                    <a:pt x="127324" y="119057"/>
                  </a:lnTo>
                  <a:lnTo>
                    <a:pt x="129008" y="1470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91492" y="273638"/>
              <a:ext cx="119369" cy="344045"/>
            </a:xfrm>
            <a:custGeom>
              <a:avLst/>
              <a:gdLst/>
              <a:ahLst/>
              <a:cxnLst/>
              <a:rect l="0" t="0" r="0" b="0"/>
              <a:pathLst>
                <a:path w="119369" h="344045">
                  <a:moveTo>
                    <a:pt x="66725" y="273843"/>
                  </a:moveTo>
                  <a:lnTo>
                    <a:pt x="69458" y="265109"/>
                  </a:lnTo>
                  <a:lnTo>
                    <a:pt x="70320" y="257403"/>
                  </a:lnTo>
                  <a:lnTo>
                    <a:pt x="69307" y="250022"/>
                  </a:lnTo>
                  <a:lnTo>
                    <a:pt x="65951" y="243563"/>
                  </a:lnTo>
                  <a:lnTo>
                    <a:pt x="60315" y="239505"/>
                  </a:lnTo>
                  <a:lnTo>
                    <a:pt x="53991" y="238424"/>
                  </a:lnTo>
                  <a:lnTo>
                    <a:pt x="47509" y="239826"/>
                  </a:lnTo>
                  <a:lnTo>
                    <a:pt x="40934" y="243031"/>
                  </a:lnTo>
                  <a:lnTo>
                    <a:pt x="34264" y="247649"/>
                  </a:lnTo>
                  <a:lnTo>
                    <a:pt x="27507" y="253589"/>
                  </a:lnTo>
                  <a:lnTo>
                    <a:pt x="20687" y="260709"/>
                  </a:lnTo>
                  <a:lnTo>
                    <a:pt x="14148" y="268952"/>
                  </a:lnTo>
                  <a:lnTo>
                    <a:pt x="8518" y="278399"/>
                  </a:lnTo>
                  <a:lnTo>
                    <a:pt x="4079" y="288972"/>
                  </a:lnTo>
                  <a:lnTo>
                    <a:pt x="1100" y="300159"/>
                  </a:lnTo>
                  <a:lnTo>
                    <a:pt x="0" y="311128"/>
                  </a:lnTo>
                  <a:lnTo>
                    <a:pt x="824" y="321415"/>
                  </a:lnTo>
                  <a:lnTo>
                    <a:pt x="3479" y="330437"/>
                  </a:lnTo>
                  <a:lnTo>
                    <a:pt x="7919" y="337361"/>
                  </a:lnTo>
                  <a:lnTo>
                    <a:pt x="13935" y="341928"/>
                  </a:lnTo>
                  <a:lnTo>
                    <a:pt x="21056" y="344044"/>
                  </a:lnTo>
                  <a:lnTo>
                    <a:pt x="28665" y="343510"/>
                  </a:lnTo>
                  <a:lnTo>
                    <a:pt x="36364" y="340487"/>
                  </a:lnTo>
                  <a:lnTo>
                    <a:pt x="43819" y="335393"/>
                  </a:lnTo>
                  <a:lnTo>
                    <a:pt x="50672" y="328703"/>
                  </a:lnTo>
                  <a:lnTo>
                    <a:pt x="56797" y="320837"/>
                  </a:lnTo>
                  <a:lnTo>
                    <a:pt x="62249" y="311966"/>
                  </a:lnTo>
                  <a:lnTo>
                    <a:pt x="67153" y="302035"/>
                  </a:lnTo>
                  <a:lnTo>
                    <a:pt x="71637" y="291092"/>
                  </a:lnTo>
                  <a:lnTo>
                    <a:pt x="75651" y="279134"/>
                  </a:lnTo>
                  <a:lnTo>
                    <a:pt x="78976" y="266043"/>
                  </a:lnTo>
                  <a:lnTo>
                    <a:pt x="81547" y="251866"/>
                  </a:lnTo>
                  <a:lnTo>
                    <a:pt x="83444" y="236938"/>
                  </a:lnTo>
                  <a:lnTo>
                    <a:pt x="84800" y="221772"/>
                  </a:lnTo>
                  <a:lnTo>
                    <a:pt x="85745" y="206679"/>
                  </a:lnTo>
                  <a:lnTo>
                    <a:pt x="86228" y="191613"/>
                  </a:lnTo>
                  <a:lnTo>
                    <a:pt x="86028" y="176278"/>
                  </a:lnTo>
                  <a:lnTo>
                    <a:pt x="85083" y="160516"/>
                  </a:lnTo>
                  <a:lnTo>
                    <a:pt x="83636" y="144319"/>
                  </a:lnTo>
                  <a:lnTo>
                    <a:pt x="82127" y="127753"/>
                  </a:lnTo>
                  <a:lnTo>
                    <a:pt x="80807" y="110905"/>
                  </a:lnTo>
                  <a:lnTo>
                    <a:pt x="79431" y="94013"/>
                  </a:lnTo>
                  <a:lnTo>
                    <a:pt x="77368" y="77445"/>
                  </a:lnTo>
                  <a:lnTo>
                    <a:pt x="74316" y="61382"/>
                  </a:lnTo>
                  <a:lnTo>
                    <a:pt x="70452" y="45985"/>
                  </a:lnTo>
                  <a:lnTo>
                    <a:pt x="66240" y="31486"/>
                  </a:lnTo>
                  <a:lnTo>
                    <a:pt x="61984" y="17947"/>
                  </a:lnTo>
                  <a:lnTo>
                    <a:pt x="57313" y="6354"/>
                  </a:lnTo>
                  <a:lnTo>
                    <a:pt x="51834" y="0"/>
                  </a:lnTo>
                  <a:lnTo>
                    <a:pt x="46610" y="779"/>
                  </a:lnTo>
                  <a:lnTo>
                    <a:pt x="42722" y="6848"/>
                  </a:lnTo>
                  <a:lnTo>
                    <a:pt x="40105" y="16539"/>
                  </a:lnTo>
                  <a:lnTo>
                    <a:pt x="38392" y="28732"/>
                  </a:lnTo>
                  <a:lnTo>
                    <a:pt x="37281" y="42639"/>
                  </a:lnTo>
                  <a:lnTo>
                    <a:pt x="36725" y="57388"/>
                  </a:lnTo>
                  <a:lnTo>
                    <a:pt x="36896" y="71988"/>
                  </a:lnTo>
                  <a:lnTo>
                    <a:pt x="37835" y="85926"/>
                  </a:lnTo>
                  <a:lnTo>
                    <a:pt x="39453" y="99252"/>
                  </a:lnTo>
                  <a:lnTo>
                    <a:pt x="41612" y="112358"/>
                  </a:lnTo>
                  <a:lnTo>
                    <a:pt x="44177" y="125515"/>
                  </a:lnTo>
                  <a:lnTo>
                    <a:pt x="47035" y="138829"/>
                  </a:lnTo>
                  <a:lnTo>
                    <a:pt x="50100" y="152316"/>
                  </a:lnTo>
                  <a:lnTo>
                    <a:pt x="53307" y="165952"/>
                  </a:lnTo>
                  <a:lnTo>
                    <a:pt x="56612" y="179706"/>
                  </a:lnTo>
                  <a:lnTo>
                    <a:pt x="59985" y="193545"/>
                  </a:lnTo>
                  <a:lnTo>
                    <a:pt x="63406" y="207443"/>
                  </a:lnTo>
                  <a:lnTo>
                    <a:pt x="67027" y="221215"/>
                  </a:lnTo>
                  <a:lnTo>
                    <a:pt x="71143" y="234542"/>
                  </a:lnTo>
                  <a:lnTo>
                    <a:pt x="75879" y="247280"/>
                  </a:lnTo>
                  <a:lnTo>
                    <a:pt x="81195" y="259291"/>
                  </a:lnTo>
                  <a:lnTo>
                    <a:pt x="86989" y="270365"/>
                  </a:lnTo>
                  <a:lnTo>
                    <a:pt x="93137" y="280472"/>
                  </a:lnTo>
                  <a:lnTo>
                    <a:pt x="99237" y="289441"/>
                  </a:lnTo>
                  <a:lnTo>
                    <a:pt x="105212" y="297752"/>
                  </a:lnTo>
                  <a:lnTo>
                    <a:pt x="111586" y="306137"/>
                  </a:lnTo>
                  <a:lnTo>
                    <a:pt x="119368" y="3159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76785" y="252683"/>
              <a:ext cx="180376" cy="368499"/>
            </a:xfrm>
            <a:custGeom>
              <a:avLst/>
              <a:gdLst/>
              <a:ahLst/>
              <a:cxnLst/>
              <a:rect l="0" t="0" r="0" b="0"/>
              <a:pathLst>
                <a:path w="180376" h="368499">
                  <a:moveTo>
                    <a:pt x="7815" y="0"/>
                  </a:moveTo>
                  <a:lnTo>
                    <a:pt x="4948" y="11803"/>
                  </a:lnTo>
                  <a:lnTo>
                    <a:pt x="2806" y="23572"/>
                  </a:lnTo>
                  <a:lnTo>
                    <a:pt x="1208" y="36467"/>
                  </a:lnTo>
                  <a:lnTo>
                    <a:pt x="201" y="50488"/>
                  </a:lnTo>
                  <a:lnTo>
                    <a:pt x="0" y="65464"/>
                  </a:lnTo>
                  <a:lnTo>
                    <a:pt x="656" y="81191"/>
                  </a:lnTo>
                  <a:lnTo>
                    <a:pt x="2067" y="97639"/>
                  </a:lnTo>
                  <a:lnTo>
                    <a:pt x="4080" y="114960"/>
                  </a:lnTo>
                  <a:lnTo>
                    <a:pt x="6538" y="133155"/>
                  </a:lnTo>
                  <a:lnTo>
                    <a:pt x="9152" y="151778"/>
                  </a:lnTo>
                  <a:lnTo>
                    <a:pt x="11520" y="170052"/>
                  </a:lnTo>
                  <a:lnTo>
                    <a:pt x="13447" y="187570"/>
                  </a:lnTo>
                  <a:lnTo>
                    <a:pt x="15077" y="204434"/>
                  </a:lnTo>
                  <a:lnTo>
                    <a:pt x="16787" y="221059"/>
                  </a:lnTo>
                  <a:lnTo>
                    <a:pt x="18786" y="237722"/>
                  </a:lnTo>
                  <a:lnTo>
                    <a:pt x="20962" y="254372"/>
                  </a:lnTo>
                  <a:lnTo>
                    <a:pt x="22969" y="270718"/>
                  </a:lnTo>
                  <a:lnTo>
                    <a:pt x="24626" y="286582"/>
                  </a:lnTo>
                  <a:lnTo>
                    <a:pt x="26251" y="300978"/>
                  </a:lnTo>
                  <a:lnTo>
                    <a:pt x="29213" y="312030"/>
                  </a:lnTo>
                  <a:lnTo>
                    <a:pt x="34497" y="317755"/>
                  </a:lnTo>
                  <a:lnTo>
                    <a:pt x="40773" y="317584"/>
                  </a:lnTo>
                  <a:lnTo>
                    <a:pt x="46783" y="313810"/>
                  </a:lnTo>
                  <a:lnTo>
                    <a:pt x="52962" y="308223"/>
                  </a:lnTo>
                  <a:lnTo>
                    <a:pt x="59806" y="301786"/>
                  </a:lnTo>
                  <a:lnTo>
                    <a:pt x="67462" y="295137"/>
                  </a:lnTo>
                  <a:lnTo>
                    <a:pt x="75864" y="288804"/>
                  </a:lnTo>
                  <a:lnTo>
                    <a:pt x="84874" y="283017"/>
                  </a:lnTo>
                  <a:lnTo>
                    <a:pt x="94508" y="277786"/>
                  </a:lnTo>
                  <a:lnTo>
                    <a:pt x="104947" y="273028"/>
                  </a:lnTo>
                  <a:lnTo>
                    <a:pt x="116220" y="268631"/>
                  </a:lnTo>
                  <a:lnTo>
                    <a:pt x="128059" y="264335"/>
                  </a:lnTo>
                  <a:lnTo>
                    <a:pt x="140004" y="259756"/>
                  </a:lnTo>
                  <a:lnTo>
                    <a:pt x="151762" y="254697"/>
                  </a:lnTo>
                  <a:lnTo>
                    <a:pt x="162587" y="248822"/>
                  </a:lnTo>
                  <a:lnTo>
                    <a:pt x="171260" y="241589"/>
                  </a:lnTo>
                  <a:lnTo>
                    <a:pt x="177293" y="232842"/>
                  </a:lnTo>
                  <a:lnTo>
                    <a:pt x="180375" y="223223"/>
                  </a:lnTo>
                  <a:lnTo>
                    <a:pt x="180031" y="213921"/>
                  </a:lnTo>
                  <a:lnTo>
                    <a:pt x="176357" y="205608"/>
                  </a:lnTo>
                  <a:lnTo>
                    <a:pt x="170029" y="198743"/>
                  </a:lnTo>
                  <a:lnTo>
                    <a:pt x="161980" y="193815"/>
                  </a:lnTo>
                  <a:lnTo>
                    <a:pt x="152917" y="190883"/>
                  </a:lnTo>
                  <a:lnTo>
                    <a:pt x="143432" y="189848"/>
                  </a:lnTo>
                  <a:lnTo>
                    <a:pt x="134081" y="190650"/>
                  </a:lnTo>
                  <a:lnTo>
                    <a:pt x="125131" y="193076"/>
                  </a:lnTo>
                  <a:lnTo>
                    <a:pt x="116633" y="196971"/>
                  </a:lnTo>
                  <a:lnTo>
                    <a:pt x="108531" y="202325"/>
                  </a:lnTo>
                  <a:lnTo>
                    <a:pt x="100751" y="209002"/>
                  </a:lnTo>
                  <a:lnTo>
                    <a:pt x="93541" y="216924"/>
                  </a:lnTo>
                  <a:lnTo>
                    <a:pt x="87449" y="226144"/>
                  </a:lnTo>
                  <a:lnTo>
                    <a:pt x="82689" y="236570"/>
                  </a:lnTo>
                  <a:lnTo>
                    <a:pt x="79323" y="247994"/>
                  </a:lnTo>
                  <a:lnTo>
                    <a:pt x="77430" y="260187"/>
                  </a:lnTo>
                  <a:lnTo>
                    <a:pt x="76903" y="272939"/>
                  </a:lnTo>
                  <a:lnTo>
                    <a:pt x="77667" y="285925"/>
                  </a:lnTo>
                  <a:lnTo>
                    <a:pt x="79767" y="298716"/>
                  </a:lnTo>
                  <a:lnTo>
                    <a:pt x="83107" y="311086"/>
                  </a:lnTo>
                  <a:lnTo>
                    <a:pt x="87635" y="322680"/>
                  </a:lnTo>
                  <a:lnTo>
                    <a:pt x="93423" y="332941"/>
                  </a:lnTo>
                  <a:lnTo>
                    <a:pt x="100391" y="341689"/>
                  </a:lnTo>
                  <a:lnTo>
                    <a:pt x="108459" y="348923"/>
                  </a:lnTo>
                  <a:lnTo>
                    <a:pt x="118732" y="355349"/>
                  </a:lnTo>
                  <a:lnTo>
                    <a:pt x="135465" y="361533"/>
                  </a:lnTo>
                  <a:lnTo>
                    <a:pt x="165743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87809" y="476880"/>
              <a:ext cx="165290" cy="140373"/>
            </a:xfrm>
            <a:custGeom>
              <a:avLst/>
              <a:gdLst/>
              <a:ahLst/>
              <a:cxnLst/>
              <a:rect l="0" t="0" r="0" b="0"/>
              <a:pathLst>
                <a:path w="165290" h="140373">
                  <a:moveTo>
                    <a:pt x="49476" y="112715"/>
                  </a:moveTo>
                  <a:lnTo>
                    <a:pt x="55410" y="106848"/>
                  </a:lnTo>
                  <a:lnTo>
                    <a:pt x="61615" y="101283"/>
                  </a:lnTo>
                  <a:lnTo>
                    <a:pt x="68697" y="95475"/>
                  </a:lnTo>
                  <a:lnTo>
                    <a:pt x="76119" y="89049"/>
                  </a:lnTo>
                  <a:lnTo>
                    <a:pt x="82820" y="81422"/>
                  </a:lnTo>
                  <a:lnTo>
                    <a:pt x="88246" y="72392"/>
                  </a:lnTo>
                  <a:lnTo>
                    <a:pt x="92023" y="62238"/>
                  </a:lnTo>
                  <a:lnTo>
                    <a:pt x="93727" y="51511"/>
                  </a:lnTo>
                  <a:lnTo>
                    <a:pt x="93341" y="40604"/>
                  </a:lnTo>
                  <a:lnTo>
                    <a:pt x="90995" y="30029"/>
                  </a:lnTo>
                  <a:lnTo>
                    <a:pt x="86770" y="20468"/>
                  </a:lnTo>
                  <a:lnTo>
                    <a:pt x="80897" y="12206"/>
                  </a:lnTo>
                  <a:lnTo>
                    <a:pt x="73704" y="5662"/>
                  </a:lnTo>
                  <a:lnTo>
                    <a:pt x="65514" y="1540"/>
                  </a:lnTo>
                  <a:lnTo>
                    <a:pt x="56607" y="0"/>
                  </a:lnTo>
                  <a:lnTo>
                    <a:pt x="47358" y="1068"/>
                  </a:lnTo>
                  <a:lnTo>
                    <a:pt x="38229" y="4891"/>
                  </a:lnTo>
                  <a:lnTo>
                    <a:pt x="29471" y="11276"/>
                  </a:lnTo>
                  <a:lnTo>
                    <a:pt x="21456" y="19780"/>
                  </a:lnTo>
                  <a:lnTo>
                    <a:pt x="14750" y="29913"/>
                  </a:lnTo>
                  <a:lnTo>
                    <a:pt x="9538" y="41240"/>
                  </a:lnTo>
                  <a:lnTo>
                    <a:pt x="5682" y="53418"/>
                  </a:lnTo>
                  <a:lnTo>
                    <a:pt x="2920" y="66190"/>
                  </a:lnTo>
                  <a:lnTo>
                    <a:pt x="992" y="79362"/>
                  </a:lnTo>
                  <a:lnTo>
                    <a:pt x="0" y="92477"/>
                  </a:lnTo>
                  <a:lnTo>
                    <a:pt x="382" y="104830"/>
                  </a:lnTo>
                  <a:lnTo>
                    <a:pt x="2271" y="116088"/>
                  </a:lnTo>
                  <a:lnTo>
                    <a:pt x="5675" y="125782"/>
                  </a:lnTo>
                  <a:lnTo>
                    <a:pt x="10634" y="133165"/>
                  </a:lnTo>
                  <a:lnTo>
                    <a:pt x="17005" y="138045"/>
                  </a:lnTo>
                  <a:lnTo>
                    <a:pt x="24367" y="140372"/>
                  </a:lnTo>
                  <a:lnTo>
                    <a:pt x="32139" y="139980"/>
                  </a:lnTo>
                  <a:lnTo>
                    <a:pt x="39949" y="137052"/>
                  </a:lnTo>
                  <a:lnTo>
                    <a:pt x="47477" y="132022"/>
                  </a:lnTo>
                  <a:lnTo>
                    <a:pt x="54379" y="125375"/>
                  </a:lnTo>
                  <a:lnTo>
                    <a:pt x="60533" y="117537"/>
                  </a:lnTo>
                  <a:lnTo>
                    <a:pt x="65835" y="108685"/>
                  </a:lnTo>
                  <a:lnTo>
                    <a:pt x="70105" y="98767"/>
                  </a:lnTo>
                  <a:lnTo>
                    <a:pt x="73365" y="87870"/>
                  </a:lnTo>
                  <a:lnTo>
                    <a:pt x="76281" y="77365"/>
                  </a:lnTo>
                  <a:lnTo>
                    <a:pt x="79891" y="70865"/>
                  </a:lnTo>
                  <a:lnTo>
                    <a:pt x="84056" y="70224"/>
                  </a:lnTo>
                  <a:lnTo>
                    <a:pt x="88047" y="73617"/>
                  </a:lnTo>
                  <a:lnTo>
                    <a:pt x="92108" y="79352"/>
                  </a:lnTo>
                  <a:lnTo>
                    <a:pt x="96963" y="86208"/>
                  </a:lnTo>
                  <a:lnTo>
                    <a:pt x="102962" y="93483"/>
                  </a:lnTo>
                  <a:lnTo>
                    <a:pt x="110200" y="100551"/>
                  </a:lnTo>
                  <a:lnTo>
                    <a:pt x="119740" y="107383"/>
                  </a:lnTo>
                  <a:lnTo>
                    <a:pt x="135778" y="114567"/>
                  </a:lnTo>
                  <a:lnTo>
                    <a:pt x="165289" y="1232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76231" y="427064"/>
              <a:ext cx="152723" cy="168551"/>
            </a:xfrm>
            <a:custGeom>
              <a:avLst/>
              <a:gdLst/>
              <a:ahLst/>
              <a:cxnLst/>
              <a:rect l="0" t="0" r="0" b="0"/>
              <a:pathLst>
                <a:path w="152723" h="168551">
                  <a:moveTo>
                    <a:pt x="103209" y="4604"/>
                  </a:moveTo>
                  <a:lnTo>
                    <a:pt x="91541" y="1804"/>
                  </a:lnTo>
                  <a:lnTo>
                    <a:pt x="81052" y="302"/>
                  </a:lnTo>
                  <a:lnTo>
                    <a:pt x="70755" y="0"/>
                  </a:lnTo>
                  <a:lnTo>
                    <a:pt x="60626" y="852"/>
                  </a:lnTo>
                  <a:lnTo>
                    <a:pt x="50931" y="2969"/>
                  </a:lnTo>
                  <a:lnTo>
                    <a:pt x="41794" y="6291"/>
                  </a:lnTo>
                  <a:lnTo>
                    <a:pt x="33192" y="10626"/>
                  </a:lnTo>
                  <a:lnTo>
                    <a:pt x="25030" y="15745"/>
                  </a:lnTo>
                  <a:lnTo>
                    <a:pt x="17220" y="21448"/>
                  </a:lnTo>
                  <a:lnTo>
                    <a:pt x="10162" y="27732"/>
                  </a:lnTo>
                  <a:lnTo>
                    <a:pt x="4706" y="34781"/>
                  </a:lnTo>
                  <a:lnTo>
                    <a:pt x="1200" y="42621"/>
                  </a:lnTo>
                  <a:lnTo>
                    <a:pt x="0" y="50664"/>
                  </a:lnTo>
                  <a:lnTo>
                    <a:pt x="1697" y="57845"/>
                  </a:lnTo>
                  <a:lnTo>
                    <a:pt x="6331" y="63633"/>
                  </a:lnTo>
                  <a:lnTo>
                    <a:pt x="13663" y="68009"/>
                  </a:lnTo>
                  <a:lnTo>
                    <a:pt x="23459" y="71185"/>
                  </a:lnTo>
                  <a:lnTo>
                    <a:pt x="35331" y="73437"/>
                  </a:lnTo>
                  <a:lnTo>
                    <a:pt x="48500" y="75171"/>
                  </a:lnTo>
                  <a:lnTo>
                    <a:pt x="61936" y="76892"/>
                  </a:lnTo>
                  <a:lnTo>
                    <a:pt x="75038" y="78881"/>
                  </a:lnTo>
                  <a:lnTo>
                    <a:pt x="87610" y="81374"/>
                  </a:lnTo>
                  <a:lnTo>
                    <a:pt x="99666" y="84652"/>
                  </a:lnTo>
                  <a:lnTo>
                    <a:pt x="111287" y="88790"/>
                  </a:lnTo>
                  <a:lnTo>
                    <a:pt x="122244" y="93857"/>
                  </a:lnTo>
                  <a:lnTo>
                    <a:pt x="132012" y="100007"/>
                  </a:lnTo>
                  <a:lnTo>
                    <a:pt x="140388" y="107213"/>
                  </a:lnTo>
                  <a:lnTo>
                    <a:pt x="146997" y="115153"/>
                  </a:lnTo>
                  <a:lnTo>
                    <a:pt x="151156" y="123319"/>
                  </a:lnTo>
                  <a:lnTo>
                    <a:pt x="152722" y="131397"/>
                  </a:lnTo>
                  <a:lnTo>
                    <a:pt x="151841" y="139107"/>
                  </a:lnTo>
                  <a:lnTo>
                    <a:pt x="148674" y="146131"/>
                  </a:lnTo>
                  <a:lnTo>
                    <a:pt x="143543" y="152367"/>
                  </a:lnTo>
                  <a:lnTo>
                    <a:pt x="136694" y="157723"/>
                  </a:lnTo>
                  <a:lnTo>
                    <a:pt x="128212" y="162030"/>
                  </a:lnTo>
                  <a:lnTo>
                    <a:pt x="118293" y="165295"/>
                  </a:lnTo>
                  <a:lnTo>
                    <a:pt x="107381" y="167506"/>
                  </a:lnTo>
                  <a:lnTo>
                    <a:pt x="96066" y="168550"/>
                  </a:lnTo>
                  <a:lnTo>
                    <a:pt x="84717" y="168475"/>
                  </a:lnTo>
                  <a:lnTo>
                    <a:pt x="73487" y="167461"/>
                  </a:lnTo>
                  <a:lnTo>
                    <a:pt x="62414" y="165717"/>
                  </a:lnTo>
                  <a:lnTo>
                    <a:pt x="51497" y="163440"/>
                  </a:lnTo>
                  <a:lnTo>
                    <a:pt x="41163" y="160937"/>
                  </a:lnTo>
                  <a:lnTo>
                    <a:pt x="31256" y="158380"/>
                  </a:lnTo>
                  <a:lnTo>
                    <a:pt x="20905" y="155549"/>
                  </a:lnTo>
                  <a:lnTo>
                    <a:pt x="8452" y="1520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84725" y="242155"/>
              <a:ext cx="52643" cy="347441"/>
            </a:xfrm>
            <a:custGeom>
              <a:avLst/>
              <a:gdLst/>
              <a:ahLst/>
              <a:cxnLst/>
              <a:rect l="0" t="0" r="0" b="0"/>
              <a:pathLst>
                <a:path w="52643" h="347441">
                  <a:moveTo>
                    <a:pt x="0" y="0"/>
                  </a:moveTo>
                  <a:lnTo>
                    <a:pt x="2934" y="8801"/>
                  </a:lnTo>
                  <a:lnTo>
                    <a:pt x="5716" y="17148"/>
                  </a:lnTo>
                  <a:lnTo>
                    <a:pt x="8611" y="25856"/>
                  </a:lnTo>
                  <a:lnTo>
                    <a:pt x="11479" y="35322"/>
                  </a:lnTo>
                  <a:lnTo>
                    <a:pt x="13995" y="46114"/>
                  </a:lnTo>
                  <a:lnTo>
                    <a:pt x="16006" y="58422"/>
                  </a:lnTo>
                  <a:lnTo>
                    <a:pt x="17518" y="72432"/>
                  </a:lnTo>
                  <a:lnTo>
                    <a:pt x="18613" y="88496"/>
                  </a:lnTo>
                  <a:lnTo>
                    <a:pt x="19390" y="106592"/>
                  </a:lnTo>
                  <a:lnTo>
                    <a:pt x="20100" y="126098"/>
                  </a:lnTo>
                  <a:lnTo>
                    <a:pt x="21116" y="146021"/>
                  </a:lnTo>
                  <a:lnTo>
                    <a:pt x="22620" y="165744"/>
                  </a:lnTo>
                  <a:lnTo>
                    <a:pt x="24615" y="184882"/>
                  </a:lnTo>
                  <a:lnTo>
                    <a:pt x="27026" y="203112"/>
                  </a:lnTo>
                  <a:lnTo>
                    <a:pt x="29754" y="220372"/>
                  </a:lnTo>
                  <a:lnTo>
                    <a:pt x="32551" y="236776"/>
                  </a:lnTo>
                  <a:lnTo>
                    <a:pt x="35042" y="252500"/>
                  </a:lnTo>
                  <a:lnTo>
                    <a:pt x="37050" y="267707"/>
                  </a:lnTo>
                  <a:lnTo>
                    <a:pt x="38769" y="282320"/>
                  </a:lnTo>
                  <a:lnTo>
                    <a:pt x="40934" y="297667"/>
                  </a:lnTo>
                  <a:lnTo>
                    <a:pt x="44853" y="317336"/>
                  </a:lnTo>
                  <a:lnTo>
                    <a:pt x="52642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00497" y="336911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222758" y="2934"/>
                  </a:lnTo>
                  <a:lnTo>
                    <a:pt x="213771" y="5716"/>
                  </a:lnTo>
                  <a:lnTo>
                    <a:pt x="203776" y="8611"/>
                  </a:lnTo>
                  <a:lnTo>
                    <a:pt x="192795" y="11479"/>
                  </a:lnTo>
                  <a:lnTo>
                    <a:pt x="180984" y="13996"/>
                  </a:lnTo>
                  <a:lnTo>
                    <a:pt x="168526" y="16006"/>
                  </a:lnTo>
                  <a:lnTo>
                    <a:pt x="155588" y="17519"/>
                  </a:lnTo>
                  <a:lnTo>
                    <a:pt x="142307" y="18614"/>
                  </a:lnTo>
                  <a:lnTo>
                    <a:pt x="128780" y="19386"/>
                  </a:lnTo>
                  <a:lnTo>
                    <a:pt x="114920" y="19923"/>
                  </a:lnTo>
                  <a:lnTo>
                    <a:pt x="100469" y="20291"/>
                  </a:lnTo>
                  <a:lnTo>
                    <a:pt x="85351" y="20541"/>
                  </a:lnTo>
                  <a:lnTo>
                    <a:pt x="69997" y="20711"/>
                  </a:lnTo>
                  <a:lnTo>
                    <a:pt x="53551" y="20844"/>
                  </a:lnTo>
                  <a:lnTo>
                    <a:pt x="32330" y="209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71960" y="434249"/>
              <a:ext cx="212890" cy="184004"/>
            </a:xfrm>
            <a:custGeom>
              <a:avLst/>
              <a:gdLst/>
              <a:ahLst/>
              <a:cxnLst/>
              <a:rect l="0" t="0" r="0" b="0"/>
              <a:pathLst>
                <a:path w="212890" h="184004">
                  <a:moveTo>
                    <a:pt x="118133" y="50061"/>
                  </a:moveTo>
                  <a:lnTo>
                    <a:pt x="115132" y="41327"/>
                  </a:lnTo>
                  <a:lnTo>
                    <a:pt x="111710" y="33621"/>
                  </a:lnTo>
                  <a:lnTo>
                    <a:pt x="107509" y="26223"/>
                  </a:lnTo>
                  <a:lnTo>
                    <a:pt x="102436" y="19135"/>
                  </a:lnTo>
                  <a:lnTo>
                    <a:pt x="96306" y="12604"/>
                  </a:lnTo>
                  <a:lnTo>
                    <a:pt x="89127" y="6750"/>
                  </a:lnTo>
                  <a:lnTo>
                    <a:pt x="81213" y="2177"/>
                  </a:lnTo>
                  <a:lnTo>
                    <a:pt x="73067" y="0"/>
                  </a:lnTo>
                  <a:lnTo>
                    <a:pt x="65000" y="618"/>
                  </a:lnTo>
                  <a:lnTo>
                    <a:pt x="57128" y="3798"/>
                  </a:lnTo>
                  <a:lnTo>
                    <a:pt x="49463" y="9055"/>
                  </a:lnTo>
                  <a:lnTo>
                    <a:pt x="41980" y="15889"/>
                  </a:lnTo>
                  <a:lnTo>
                    <a:pt x="34802" y="24034"/>
                  </a:lnTo>
                  <a:lnTo>
                    <a:pt x="28200" y="33461"/>
                  </a:lnTo>
                  <a:lnTo>
                    <a:pt x="22276" y="44049"/>
                  </a:lnTo>
                  <a:lnTo>
                    <a:pt x="16975" y="55427"/>
                  </a:lnTo>
                  <a:lnTo>
                    <a:pt x="12179" y="67063"/>
                  </a:lnTo>
                  <a:lnTo>
                    <a:pt x="7776" y="78631"/>
                  </a:lnTo>
                  <a:lnTo>
                    <a:pt x="3988" y="90008"/>
                  </a:lnTo>
                  <a:lnTo>
                    <a:pt x="1348" y="101182"/>
                  </a:lnTo>
                  <a:lnTo>
                    <a:pt x="55" y="112180"/>
                  </a:lnTo>
                  <a:lnTo>
                    <a:pt x="0" y="123040"/>
                  </a:lnTo>
                  <a:lnTo>
                    <a:pt x="952" y="133800"/>
                  </a:lnTo>
                  <a:lnTo>
                    <a:pt x="2675" y="144478"/>
                  </a:lnTo>
                  <a:lnTo>
                    <a:pt x="5288" y="154769"/>
                  </a:lnTo>
                  <a:lnTo>
                    <a:pt x="9244" y="164074"/>
                  </a:lnTo>
                  <a:lnTo>
                    <a:pt x="14683" y="172131"/>
                  </a:lnTo>
                  <a:lnTo>
                    <a:pt x="21453" y="178524"/>
                  </a:lnTo>
                  <a:lnTo>
                    <a:pt x="29293" y="182536"/>
                  </a:lnTo>
                  <a:lnTo>
                    <a:pt x="37929" y="184003"/>
                  </a:lnTo>
                  <a:lnTo>
                    <a:pt x="46811" y="183056"/>
                  </a:lnTo>
                  <a:lnTo>
                    <a:pt x="55153" y="179844"/>
                  </a:lnTo>
                  <a:lnTo>
                    <a:pt x="62576" y="174692"/>
                  </a:lnTo>
                  <a:lnTo>
                    <a:pt x="69219" y="168169"/>
                  </a:lnTo>
                  <a:lnTo>
                    <a:pt x="75528" y="160970"/>
                  </a:lnTo>
                  <a:lnTo>
                    <a:pt x="81809" y="153535"/>
                  </a:lnTo>
                  <a:lnTo>
                    <a:pt x="88030" y="145751"/>
                  </a:lnTo>
                  <a:lnTo>
                    <a:pt x="93915" y="137080"/>
                  </a:lnTo>
                  <a:lnTo>
                    <a:pt x="99323" y="127284"/>
                  </a:lnTo>
                  <a:lnTo>
                    <a:pt x="104261" y="116586"/>
                  </a:lnTo>
                  <a:lnTo>
                    <a:pt x="108804" y="105479"/>
                  </a:lnTo>
                  <a:lnTo>
                    <a:pt x="113044" y="94301"/>
                  </a:lnTo>
                  <a:lnTo>
                    <a:pt x="117061" y="83202"/>
                  </a:lnTo>
                  <a:lnTo>
                    <a:pt x="120918" y="72223"/>
                  </a:lnTo>
                  <a:lnTo>
                    <a:pt x="124678" y="61404"/>
                  </a:lnTo>
                  <a:lnTo>
                    <a:pt x="128848" y="52292"/>
                  </a:lnTo>
                  <a:lnTo>
                    <a:pt x="133565" y="47609"/>
                  </a:lnTo>
                  <a:lnTo>
                    <a:pt x="138014" y="47977"/>
                  </a:lnTo>
                  <a:lnTo>
                    <a:pt x="142079" y="52482"/>
                  </a:lnTo>
                  <a:lnTo>
                    <a:pt x="145891" y="59995"/>
                  </a:lnTo>
                  <a:lnTo>
                    <a:pt x="149728" y="69441"/>
                  </a:lnTo>
                  <a:lnTo>
                    <a:pt x="153965" y="79852"/>
                  </a:lnTo>
                  <a:lnTo>
                    <a:pt x="158774" y="90621"/>
                  </a:lnTo>
                  <a:lnTo>
                    <a:pt x="164411" y="101011"/>
                  </a:lnTo>
                  <a:lnTo>
                    <a:pt x="172181" y="111038"/>
                  </a:lnTo>
                  <a:lnTo>
                    <a:pt x="186123" y="121572"/>
                  </a:lnTo>
                  <a:lnTo>
                    <a:pt x="212889" y="1342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74321" y="388938"/>
              <a:ext cx="73700" cy="162273"/>
            </a:xfrm>
            <a:custGeom>
              <a:avLst/>
              <a:gdLst/>
              <a:ahLst/>
              <a:cxnLst/>
              <a:rect l="0" t="0" r="0" b="0"/>
              <a:pathLst>
                <a:path w="73700" h="162273">
                  <a:moveTo>
                    <a:pt x="0" y="63787"/>
                  </a:moveTo>
                  <a:lnTo>
                    <a:pt x="3001" y="75455"/>
                  </a:lnTo>
                  <a:lnTo>
                    <a:pt x="6423" y="85944"/>
                  </a:lnTo>
                  <a:lnTo>
                    <a:pt x="10614" y="96245"/>
                  </a:lnTo>
                  <a:lnTo>
                    <a:pt x="15342" y="106547"/>
                  </a:lnTo>
                  <a:lnTo>
                    <a:pt x="20175" y="116891"/>
                  </a:lnTo>
                  <a:lnTo>
                    <a:pt x="24857" y="127275"/>
                  </a:lnTo>
                  <a:lnTo>
                    <a:pt x="29466" y="137531"/>
                  </a:lnTo>
                  <a:lnTo>
                    <a:pt x="34316" y="147341"/>
                  </a:lnTo>
                  <a:lnTo>
                    <a:pt x="39530" y="156489"/>
                  </a:lnTo>
                  <a:lnTo>
                    <a:pt x="43455" y="162272"/>
                  </a:lnTo>
                  <a:lnTo>
                    <a:pt x="44269" y="162006"/>
                  </a:lnTo>
                  <a:lnTo>
                    <a:pt x="43023" y="157751"/>
                  </a:lnTo>
                  <a:lnTo>
                    <a:pt x="40527" y="151174"/>
                  </a:lnTo>
                  <a:lnTo>
                    <a:pt x="36998" y="143184"/>
                  </a:lnTo>
                  <a:lnTo>
                    <a:pt x="32578" y="134305"/>
                  </a:lnTo>
                  <a:lnTo>
                    <a:pt x="27602" y="124855"/>
                  </a:lnTo>
                  <a:lnTo>
                    <a:pt x="22548" y="115037"/>
                  </a:lnTo>
                  <a:lnTo>
                    <a:pt x="17700" y="104973"/>
                  </a:lnTo>
                  <a:lnTo>
                    <a:pt x="13306" y="94581"/>
                  </a:lnTo>
                  <a:lnTo>
                    <a:pt x="9658" y="83610"/>
                  </a:lnTo>
                  <a:lnTo>
                    <a:pt x="6846" y="71974"/>
                  </a:lnTo>
                  <a:lnTo>
                    <a:pt x="5111" y="60057"/>
                  </a:lnTo>
                  <a:lnTo>
                    <a:pt x="4921" y="48589"/>
                  </a:lnTo>
                  <a:lnTo>
                    <a:pt x="6390" y="37955"/>
                  </a:lnTo>
                  <a:lnTo>
                    <a:pt x="9495" y="28359"/>
                  </a:lnTo>
                  <a:lnTo>
                    <a:pt x="14245" y="19985"/>
                  </a:lnTo>
                  <a:lnTo>
                    <a:pt x="20472" y="12809"/>
                  </a:lnTo>
                  <a:lnTo>
                    <a:pt x="27825" y="6984"/>
                  </a:lnTo>
                  <a:lnTo>
                    <a:pt x="36788" y="2475"/>
                  </a:lnTo>
                  <a:lnTo>
                    <a:pt x="50380" y="0"/>
                  </a:lnTo>
                  <a:lnTo>
                    <a:pt x="73699" y="6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170380" y="402392"/>
              <a:ext cx="114511" cy="166254"/>
            </a:xfrm>
            <a:custGeom>
              <a:avLst/>
              <a:gdLst/>
              <a:ahLst/>
              <a:cxnLst/>
              <a:rect l="0" t="0" r="0" b="0"/>
              <a:pathLst>
                <a:path w="114511" h="166254">
                  <a:moveTo>
                    <a:pt x="19754" y="50333"/>
                  </a:moveTo>
                  <a:lnTo>
                    <a:pt x="25689" y="56133"/>
                  </a:lnTo>
                  <a:lnTo>
                    <a:pt x="31894" y="61058"/>
                  </a:lnTo>
                  <a:lnTo>
                    <a:pt x="38994" y="65551"/>
                  </a:lnTo>
                  <a:lnTo>
                    <a:pt x="47107" y="69426"/>
                  </a:lnTo>
                  <a:lnTo>
                    <a:pt x="56402" y="72143"/>
                  </a:lnTo>
                  <a:lnTo>
                    <a:pt x="66836" y="73489"/>
                  </a:lnTo>
                  <a:lnTo>
                    <a:pt x="77743" y="73245"/>
                  </a:lnTo>
                  <a:lnTo>
                    <a:pt x="87983" y="71031"/>
                  </a:lnTo>
                  <a:lnTo>
                    <a:pt x="96963" y="66834"/>
                  </a:lnTo>
                  <a:lnTo>
                    <a:pt x="104293" y="60932"/>
                  </a:lnTo>
                  <a:lnTo>
                    <a:pt x="109541" y="53691"/>
                  </a:lnTo>
                  <a:lnTo>
                    <a:pt x="112687" y="45459"/>
                  </a:lnTo>
                  <a:lnTo>
                    <a:pt x="113697" y="36681"/>
                  </a:lnTo>
                  <a:lnTo>
                    <a:pt x="112345" y="27878"/>
                  </a:lnTo>
                  <a:lnTo>
                    <a:pt x="108734" y="19346"/>
                  </a:lnTo>
                  <a:lnTo>
                    <a:pt x="103058" y="11654"/>
                  </a:lnTo>
                  <a:lnTo>
                    <a:pt x="95437" y="5698"/>
                  </a:lnTo>
                  <a:lnTo>
                    <a:pt x="86139" y="1812"/>
                  </a:lnTo>
                  <a:lnTo>
                    <a:pt x="75829" y="0"/>
                  </a:lnTo>
                  <a:lnTo>
                    <a:pt x="65459" y="213"/>
                  </a:lnTo>
                  <a:lnTo>
                    <a:pt x="55565" y="2216"/>
                  </a:lnTo>
                  <a:lnTo>
                    <a:pt x="46298" y="5981"/>
                  </a:lnTo>
                  <a:lnTo>
                    <a:pt x="37614" y="11773"/>
                  </a:lnTo>
                  <a:lnTo>
                    <a:pt x="29406" y="19554"/>
                  </a:lnTo>
                  <a:lnTo>
                    <a:pt x="21724" y="29031"/>
                  </a:lnTo>
                  <a:lnTo>
                    <a:pt x="14775" y="39833"/>
                  </a:lnTo>
                  <a:lnTo>
                    <a:pt x="8628" y="51612"/>
                  </a:lnTo>
                  <a:lnTo>
                    <a:pt x="3684" y="63926"/>
                  </a:lnTo>
                  <a:lnTo>
                    <a:pt x="726" y="76258"/>
                  </a:lnTo>
                  <a:lnTo>
                    <a:pt x="0" y="88326"/>
                  </a:lnTo>
                  <a:lnTo>
                    <a:pt x="1295" y="100055"/>
                  </a:lnTo>
                  <a:lnTo>
                    <a:pt x="4215" y="111471"/>
                  </a:lnTo>
                  <a:lnTo>
                    <a:pt x="8365" y="122626"/>
                  </a:lnTo>
                  <a:lnTo>
                    <a:pt x="13573" y="133253"/>
                  </a:lnTo>
                  <a:lnTo>
                    <a:pt x="19883" y="142793"/>
                  </a:lnTo>
                  <a:lnTo>
                    <a:pt x="27234" y="151015"/>
                  </a:lnTo>
                  <a:lnTo>
                    <a:pt x="35456" y="157690"/>
                  </a:lnTo>
                  <a:lnTo>
                    <a:pt x="44353" y="162425"/>
                  </a:lnTo>
                  <a:lnTo>
                    <a:pt x="53742" y="165200"/>
                  </a:lnTo>
                  <a:lnTo>
                    <a:pt x="63411" y="166253"/>
                  </a:lnTo>
                  <a:lnTo>
                    <a:pt x="74271" y="165897"/>
                  </a:lnTo>
                  <a:lnTo>
                    <a:pt x="89510" y="162985"/>
                  </a:lnTo>
                  <a:lnTo>
                    <a:pt x="114510" y="1556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27046" y="389554"/>
              <a:ext cx="121938" cy="184892"/>
            </a:xfrm>
            <a:custGeom>
              <a:avLst/>
              <a:gdLst/>
              <a:ahLst/>
              <a:cxnLst/>
              <a:rect l="0" t="0" r="0" b="0"/>
              <a:pathLst>
                <a:path w="121938" h="184892">
                  <a:moveTo>
                    <a:pt x="0" y="21057"/>
                  </a:moveTo>
                  <a:lnTo>
                    <a:pt x="0" y="32792"/>
                  </a:lnTo>
                  <a:lnTo>
                    <a:pt x="0" y="43921"/>
                  </a:lnTo>
                  <a:lnTo>
                    <a:pt x="5" y="55515"/>
                  </a:lnTo>
                  <a:lnTo>
                    <a:pt x="178" y="67503"/>
                  </a:lnTo>
                  <a:lnTo>
                    <a:pt x="827" y="79515"/>
                  </a:lnTo>
                  <a:lnTo>
                    <a:pt x="2079" y="91318"/>
                  </a:lnTo>
                  <a:lnTo>
                    <a:pt x="3905" y="102844"/>
                  </a:lnTo>
                  <a:lnTo>
                    <a:pt x="6201" y="114113"/>
                  </a:lnTo>
                  <a:lnTo>
                    <a:pt x="8862" y="125172"/>
                  </a:lnTo>
                  <a:lnTo>
                    <a:pt x="11953" y="136072"/>
                  </a:lnTo>
                  <a:lnTo>
                    <a:pt x="15706" y="146858"/>
                  </a:lnTo>
                  <a:lnTo>
                    <a:pt x="20198" y="157544"/>
                  </a:lnTo>
                  <a:lnTo>
                    <a:pt x="25519" y="167501"/>
                  </a:lnTo>
                  <a:lnTo>
                    <a:pt x="31848" y="175517"/>
                  </a:lnTo>
                  <a:lnTo>
                    <a:pt x="39178" y="181082"/>
                  </a:lnTo>
                  <a:lnTo>
                    <a:pt x="47202" y="184172"/>
                  </a:lnTo>
                  <a:lnTo>
                    <a:pt x="55427" y="184891"/>
                  </a:lnTo>
                  <a:lnTo>
                    <a:pt x="63548" y="183558"/>
                  </a:lnTo>
                  <a:lnTo>
                    <a:pt x="71457" y="180599"/>
                  </a:lnTo>
                  <a:lnTo>
                    <a:pt x="79147" y="176420"/>
                  </a:lnTo>
                  <a:lnTo>
                    <a:pt x="86647" y="171357"/>
                  </a:lnTo>
                  <a:lnTo>
                    <a:pt x="93837" y="165504"/>
                  </a:lnTo>
                  <a:lnTo>
                    <a:pt x="100446" y="158746"/>
                  </a:lnTo>
                  <a:lnTo>
                    <a:pt x="106371" y="151083"/>
                  </a:lnTo>
                  <a:lnTo>
                    <a:pt x="111502" y="142479"/>
                  </a:lnTo>
                  <a:lnTo>
                    <a:pt x="115652" y="132793"/>
                  </a:lnTo>
                  <a:lnTo>
                    <a:pt x="118808" y="122050"/>
                  </a:lnTo>
                  <a:lnTo>
                    <a:pt x="120944" y="110412"/>
                  </a:lnTo>
                  <a:lnTo>
                    <a:pt x="121937" y="98075"/>
                  </a:lnTo>
                  <a:lnTo>
                    <a:pt x="121828" y="85226"/>
                  </a:lnTo>
                  <a:lnTo>
                    <a:pt x="120790" y="72175"/>
                  </a:lnTo>
                  <a:lnTo>
                    <a:pt x="119031" y="59341"/>
                  </a:lnTo>
                  <a:lnTo>
                    <a:pt x="116743" y="46946"/>
                  </a:lnTo>
                  <a:lnTo>
                    <a:pt x="114233" y="35466"/>
                  </a:lnTo>
                  <a:lnTo>
                    <a:pt x="111671" y="24592"/>
                  </a:lnTo>
                  <a:lnTo>
                    <a:pt x="108835" y="1337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95503" y="379025"/>
              <a:ext cx="105257" cy="168457"/>
            </a:xfrm>
            <a:custGeom>
              <a:avLst/>
              <a:gdLst/>
              <a:ahLst/>
              <a:cxnLst/>
              <a:rect l="0" t="0" r="0" b="0"/>
              <a:pathLst>
                <a:path w="105257" h="168457">
                  <a:moveTo>
                    <a:pt x="94756" y="0"/>
                  </a:moveTo>
                  <a:lnTo>
                    <a:pt x="83088" y="67"/>
                  </a:lnTo>
                  <a:lnTo>
                    <a:pt x="72599" y="708"/>
                  </a:lnTo>
                  <a:lnTo>
                    <a:pt x="62302" y="2009"/>
                  </a:lnTo>
                  <a:lnTo>
                    <a:pt x="52174" y="4041"/>
                  </a:lnTo>
                  <a:lnTo>
                    <a:pt x="42478" y="7006"/>
                  </a:lnTo>
                  <a:lnTo>
                    <a:pt x="33355" y="10930"/>
                  </a:lnTo>
                  <a:lnTo>
                    <a:pt x="25271" y="15852"/>
                  </a:lnTo>
                  <a:lnTo>
                    <a:pt x="19055" y="21904"/>
                  </a:lnTo>
                  <a:lnTo>
                    <a:pt x="15000" y="29040"/>
                  </a:lnTo>
                  <a:lnTo>
                    <a:pt x="13245" y="36762"/>
                  </a:lnTo>
                  <a:lnTo>
                    <a:pt x="14031" y="44251"/>
                  </a:lnTo>
                  <a:lnTo>
                    <a:pt x="17226" y="51060"/>
                  </a:lnTo>
                  <a:lnTo>
                    <a:pt x="22437" y="57103"/>
                  </a:lnTo>
                  <a:lnTo>
                    <a:pt x="29206" y="62471"/>
                  </a:lnTo>
                  <a:lnTo>
                    <a:pt x="37121" y="67302"/>
                  </a:lnTo>
                  <a:lnTo>
                    <a:pt x="45856" y="71734"/>
                  </a:lnTo>
                  <a:lnTo>
                    <a:pt x="55162" y="75879"/>
                  </a:lnTo>
                  <a:lnTo>
                    <a:pt x="64853" y="79832"/>
                  </a:lnTo>
                  <a:lnTo>
                    <a:pt x="74479" y="83981"/>
                  </a:lnTo>
                  <a:lnTo>
                    <a:pt x="83335" y="88985"/>
                  </a:lnTo>
                  <a:lnTo>
                    <a:pt x="91096" y="95135"/>
                  </a:lnTo>
                  <a:lnTo>
                    <a:pt x="97460" y="102385"/>
                  </a:lnTo>
                  <a:lnTo>
                    <a:pt x="101986" y="110548"/>
                  </a:lnTo>
                  <a:lnTo>
                    <a:pt x="104611" y="119400"/>
                  </a:lnTo>
                  <a:lnTo>
                    <a:pt x="105256" y="128427"/>
                  </a:lnTo>
                  <a:lnTo>
                    <a:pt x="103653" y="136867"/>
                  </a:lnTo>
                  <a:lnTo>
                    <a:pt x="99868" y="144346"/>
                  </a:lnTo>
                  <a:lnTo>
                    <a:pt x="94074" y="150686"/>
                  </a:lnTo>
                  <a:lnTo>
                    <a:pt x="86374" y="155727"/>
                  </a:lnTo>
                  <a:lnTo>
                    <a:pt x="77017" y="159526"/>
                  </a:lnTo>
                  <a:lnTo>
                    <a:pt x="66370" y="162287"/>
                  </a:lnTo>
                  <a:lnTo>
                    <a:pt x="53481" y="164539"/>
                  </a:lnTo>
                  <a:lnTo>
                    <a:pt x="33869" y="166482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811316" y="426816"/>
              <a:ext cx="144377" cy="141723"/>
            </a:xfrm>
            <a:custGeom>
              <a:avLst/>
              <a:gdLst/>
              <a:ahLst/>
              <a:cxnLst/>
              <a:rect l="0" t="0" r="0" b="0"/>
              <a:pathLst>
                <a:path w="144377" h="141723">
                  <a:moveTo>
                    <a:pt x="0" y="68023"/>
                  </a:moveTo>
                  <a:lnTo>
                    <a:pt x="8801" y="70823"/>
                  </a:lnTo>
                  <a:lnTo>
                    <a:pt x="17148" y="72324"/>
                  </a:lnTo>
                  <a:lnTo>
                    <a:pt x="25851" y="72636"/>
                  </a:lnTo>
                  <a:lnTo>
                    <a:pt x="35145" y="72129"/>
                  </a:lnTo>
                  <a:lnTo>
                    <a:pt x="45288" y="71310"/>
                  </a:lnTo>
                  <a:lnTo>
                    <a:pt x="56329" y="70489"/>
                  </a:lnTo>
                  <a:lnTo>
                    <a:pt x="67996" y="69633"/>
                  </a:lnTo>
                  <a:lnTo>
                    <a:pt x="79817" y="68458"/>
                  </a:lnTo>
                  <a:lnTo>
                    <a:pt x="91502" y="66814"/>
                  </a:lnTo>
                  <a:lnTo>
                    <a:pt x="102786" y="64541"/>
                  </a:lnTo>
                  <a:lnTo>
                    <a:pt x="113364" y="61404"/>
                  </a:lnTo>
                  <a:lnTo>
                    <a:pt x="123129" y="57359"/>
                  </a:lnTo>
                  <a:lnTo>
                    <a:pt x="131668" y="52352"/>
                  </a:lnTo>
                  <a:lnTo>
                    <a:pt x="138201" y="46241"/>
                  </a:lnTo>
                  <a:lnTo>
                    <a:pt x="142473" y="39066"/>
                  </a:lnTo>
                  <a:lnTo>
                    <a:pt x="144376" y="31317"/>
                  </a:lnTo>
                  <a:lnTo>
                    <a:pt x="143692" y="23810"/>
                  </a:lnTo>
                  <a:lnTo>
                    <a:pt x="140559" y="16993"/>
                  </a:lnTo>
                  <a:lnTo>
                    <a:pt x="135221" y="11114"/>
                  </a:lnTo>
                  <a:lnTo>
                    <a:pt x="127833" y="6390"/>
                  </a:lnTo>
                  <a:lnTo>
                    <a:pt x="118694" y="2817"/>
                  </a:lnTo>
                  <a:lnTo>
                    <a:pt x="108494" y="553"/>
                  </a:lnTo>
                  <a:lnTo>
                    <a:pt x="98197" y="0"/>
                  </a:lnTo>
                  <a:lnTo>
                    <a:pt x="88353" y="1218"/>
                  </a:lnTo>
                  <a:lnTo>
                    <a:pt x="79119" y="3983"/>
                  </a:lnTo>
                  <a:lnTo>
                    <a:pt x="70457" y="7972"/>
                  </a:lnTo>
                  <a:lnTo>
                    <a:pt x="62265" y="12880"/>
                  </a:lnTo>
                  <a:lnTo>
                    <a:pt x="54592" y="18613"/>
                  </a:lnTo>
                  <a:lnTo>
                    <a:pt x="47650" y="25285"/>
                  </a:lnTo>
                  <a:lnTo>
                    <a:pt x="41503" y="32886"/>
                  </a:lnTo>
                  <a:lnTo>
                    <a:pt x="36389" y="41448"/>
                  </a:lnTo>
                  <a:lnTo>
                    <a:pt x="32784" y="51105"/>
                  </a:lnTo>
                  <a:lnTo>
                    <a:pt x="30812" y="61818"/>
                  </a:lnTo>
                  <a:lnTo>
                    <a:pt x="30454" y="73097"/>
                  </a:lnTo>
                  <a:lnTo>
                    <a:pt x="31726" y="84128"/>
                  </a:lnTo>
                  <a:lnTo>
                    <a:pt x="34476" y="94465"/>
                  </a:lnTo>
                  <a:lnTo>
                    <a:pt x="38590" y="103860"/>
                  </a:lnTo>
                  <a:lnTo>
                    <a:pt x="44092" y="112099"/>
                  </a:lnTo>
                  <a:lnTo>
                    <a:pt x="50870" y="119189"/>
                  </a:lnTo>
                  <a:lnTo>
                    <a:pt x="58860" y="125137"/>
                  </a:lnTo>
                  <a:lnTo>
                    <a:pt x="68125" y="129850"/>
                  </a:lnTo>
                  <a:lnTo>
                    <a:pt x="78562" y="133395"/>
                  </a:lnTo>
                  <a:lnTo>
                    <a:pt x="89359" y="135971"/>
                  </a:lnTo>
                  <a:lnTo>
                    <a:pt x="100142" y="138071"/>
                  </a:lnTo>
                  <a:lnTo>
                    <a:pt x="111854" y="139883"/>
                  </a:lnTo>
                  <a:lnTo>
                    <a:pt x="126342" y="1417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06184" y="255987"/>
              <a:ext cx="131517" cy="309361"/>
            </a:xfrm>
            <a:custGeom>
              <a:avLst/>
              <a:gdLst/>
              <a:ahLst/>
              <a:cxnLst/>
              <a:rect l="0" t="0" r="0" b="0"/>
              <a:pathLst>
                <a:path w="131517" h="309361">
                  <a:moveTo>
                    <a:pt x="78873" y="249380"/>
                  </a:moveTo>
                  <a:lnTo>
                    <a:pt x="81539" y="240646"/>
                  </a:lnTo>
                  <a:lnTo>
                    <a:pt x="81761" y="232940"/>
                  </a:lnTo>
                  <a:lnTo>
                    <a:pt x="79473" y="225551"/>
                  </a:lnTo>
                  <a:lnTo>
                    <a:pt x="75075" y="218809"/>
                  </a:lnTo>
                  <a:lnTo>
                    <a:pt x="68974" y="213575"/>
                  </a:lnTo>
                  <a:lnTo>
                    <a:pt x="61577" y="210214"/>
                  </a:lnTo>
                  <a:lnTo>
                    <a:pt x="53393" y="208773"/>
                  </a:lnTo>
                  <a:lnTo>
                    <a:pt x="45004" y="209244"/>
                  </a:lnTo>
                  <a:lnTo>
                    <a:pt x="36749" y="211419"/>
                  </a:lnTo>
                  <a:lnTo>
                    <a:pt x="28906" y="215132"/>
                  </a:lnTo>
                  <a:lnTo>
                    <a:pt x="21787" y="220357"/>
                  </a:lnTo>
                  <a:lnTo>
                    <a:pt x="15484" y="226944"/>
                  </a:lnTo>
                  <a:lnTo>
                    <a:pt x="10081" y="234805"/>
                  </a:lnTo>
                  <a:lnTo>
                    <a:pt x="5742" y="243984"/>
                  </a:lnTo>
                  <a:lnTo>
                    <a:pt x="2459" y="254372"/>
                  </a:lnTo>
                  <a:lnTo>
                    <a:pt x="406" y="265431"/>
                  </a:lnTo>
                  <a:lnTo>
                    <a:pt x="0" y="276314"/>
                  </a:lnTo>
                  <a:lnTo>
                    <a:pt x="1326" y="286542"/>
                  </a:lnTo>
                  <a:lnTo>
                    <a:pt x="4335" y="295526"/>
                  </a:lnTo>
                  <a:lnTo>
                    <a:pt x="9021" y="302423"/>
                  </a:lnTo>
                  <a:lnTo>
                    <a:pt x="15205" y="306977"/>
                  </a:lnTo>
                  <a:lnTo>
                    <a:pt x="22439" y="309254"/>
                  </a:lnTo>
                  <a:lnTo>
                    <a:pt x="30126" y="309360"/>
                  </a:lnTo>
                  <a:lnTo>
                    <a:pt x="37878" y="307580"/>
                  </a:lnTo>
                  <a:lnTo>
                    <a:pt x="45367" y="304136"/>
                  </a:lnTo>
                  <a:lnTo>
                    <a:pt x="52243" y="299092"/>
                  </a:lnTo>
                  <a:lnTo>
                    <a:pt x="58389" y="292631"/>
                  </a:lnTo>
                  <a:lnTo>
                    <a:pt x="64025" y="285024"/>
                  </a:lnTo>
                  <a:lnTo>
                    <a:pt x="69584" y="276549"/>
                  </a:lnTo>
                  <a:lnTo>
                    <a:pt x="75326" y="267438"/>
                  </a:lnTo>
                  <a:lnTo>
                    <a:pt x="81168" y="257710"/>
                  </a:lnTo>
                  <a:lnTo>
                    <a:pt x="86792" y="247194"/>
                  </a:lnTo>
                  <a:lnTo>
                    <a:pt x="92016" y="235860"/>
                  </a:lnTo>
                  <a:lnTo>
                    <a:pt x="96659" y="223807"/>
                  </a:lnTo>
                  <a:lnTo>
                    <a:pt x="100472" y="211185"/>
                  </a:lnTo>
                  <a:lnTo>
                    <a:pt x="103403" y="198131"/>
                  </a:lnTo>
                  <a:lnTo>
                    <a:pt x="105557" y="184602"/>
                  </a:lnTo>
                  <a:lnTo>
                    <a:pt x="107093" y="170382"/>
                  </a:lnTo>
                  <a:lnTo>
                    <a:pt x="108166" y="155411"/>
                  </a:lnTo>
                  <a:lnTo>
                    <a:pt x="108906" y="139934"/>
                  </a:lnTo>
                  <a:lnTo>
                    <a:pt x="109412" y="124391"/>
                  </a:lnTo>
                  <a:lnTo>
                    <a:pt x="109751" y="109047"/>
                  </a:lnTo>
                  <a:lnTo>
                    <a:pt x="109809" y="93980"/>
                  </a:lnTo>
                  <a:lnTo>
                    <a:pt x="109317" y="79178"/>
                  </a:lnTo>
                  <a:lnTo>
                    <a:pt x="108168" y="64595"/>
                  </a:lnTo>
                  <a:lnTo>
                    <a:pt x="106413" y="50344"/>
                  </a:lnTo>
                  <a:lnTo>
                    <a:pt x="104163" y="36688"/>
                  </a:lnTo>
                  <a:lnTo>
                    <a:pt x="101534" y="23744"/>
                  </a:lnTo>
                  <a:lnTo>
                    <a:pt x="98441" y="12277"/>
                  </a:lnTo>
                  <a:lnTo>
                    <a:pt x="93879" y="3925"/>
                  </a:lnTo>
                  <a:lnTo>
                    <a:pt x="87864" y="0"/>
                  </a:lnTo>
                  <a:lnTo>
                    <a:pt x="82416" y="1031"/>
                  </a:lnTo>
                  <a:lnTo>
                    <a:pt x="78201" y="6483"/>
                  </a:lnTo>
                  <a:lnTo>
                    <a:pt x="75138" y="15434"/>
                  </a:lnTo>
                  <a:lnTo>
                    <a:pt x="72981" y="26989"/>
                  </a:lnTo>
                  <a:lnTo>
                    <a:pt x="71488" y="40408"/>
                  </a:lnTo>
                  <a:lnTo>
                    <a:pt x="70466" y="54970"/>
                  </a:lnTo>
                  <a:lnTo>
                    <a:pt x="69771" y="69963"/>
                  </a:lnTo>
                  <a:lnTo>
                    <a:pt x="69306" y="84967"/>
                  </a:lnTo>
                  <a:lnTo>
                    <a:pt x="69163" y="99651"/>
                  </a:lnTo>
                  <a:lnTo>
                    <a:pt x="69599" y="113674"/>
                  </a:lnTo>
                  <a:lnTo>
                    <a:pt x="70710" y="126923"/>
                  </a:lnTo>
                  <a:lnTo>
                    <a:pt x="72441" y="139467"/>
                  </a:lnTo>
                  <a:lnTo>
                    <a:pt x="74673" y="151439"/>
                  </a:lnTo>
                  <a:lnTo>
                    <a:pt x="77291" y="162985"/>
                  </a:lnTo>
                  <a:lnTo>
                    <a:pt x="80354" y="174387"/>
                  </a:lnTo>
                  <a:lnTo>
                    <a:pt x="84088" y="186042"/>
                  </a:lnTo>
                  <a:lnTo>
                    <a:pt x="88558" y="198145"/>
                  </a:lnTo>
                  <a:lnTo>
                    <a:pt x="93525" y="210545"/>
                  </a:lnTo>
                  <a:lnTo>
                    <a:pt x="98552" y="222870"/>
                  </a:lnTo>
                  <a:lnTo>
                    <a:pt x="103376" y="234892"/>
                  </a:lnTo>
                  <a:lnTo>
                    <a:pt x="107963" y="246302"/>
                  </a:lnTo>
                  <a:lnTo>
                    <a:pt x="112972" y="257858"/>
                  </a:lnTo>
                  <a:lnTo>
                    <a:pt x="119956" y="271690"/>
                  </a:lnTo>
                  <a:lnTo>
                    <a:pt x="131516" y="2914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444079" y="231626"/>
              <a:ext cx="30534" cy="347442"/>
            </a:xfrm>
            <a:custGeom>
              <a:avLst/>
              <a:gdLst/>
              <a:ahLst/>
              <a:cxnLst/>
              <a:rect l="0" t="0" r="0" b="0"/>
              <a:pathLst>
                <a:path w="30534" h="347442">
                  <a:moveTo>
                    <a:pt x="9475" y="0"/>
                  </a:moveTo>
                  <a:lnTo>
                    <a:pt x="6609" y="8936"/>
                  </a:lnTo>
                  <a:lnTo>
                    <a:pt x="4467" y="18563"/>
                  </a:lnTo>
                  <a:lnTo>
                    <a:pt x="2864" y="29855"/>
                  </a:lnTo>
                  <a:lnTo>
                    <a:pt x="1683" y="42695"/>
                  </a:lnTo>
                  <a:lnTo>
                    <a:pt x="834" y="56823"/>
                  </a:lnTo>
                  <a:lnTo>
                    <a:pt x="242" y="71939"/>
                  </a:lnTo>
                  <a:lnTo>
                    <a:pt x="0" y="87455"/>
                  </a:lnTo>
                  <a:lnTo>
                    <a:pt x="364" y="102546"/>
                  </a:lnTo>
                  <a:lnTo>
                    <a:pt x="1424" y="116806"/>
                  </a:lnTo>
                  <a:lnTo>
                    <a:pt x="3118" y="130513"/>
                  </a:lnTo>
                  <a:lnTo>
                    <a:pt x="5327" y="144402"/>
                  </a:lnTo>
                  <a:lnTo>
                    <a:pt x="7919" y="158902"/>
                  </a:lnTo>
                  <a:lnTo>
                    <a:pt x="10625" y="174100"/>
                  </a:lnTo>
                  <a:lnTo>
                    <a:pt x="13055" y="189923"/>
                  </a:lnTo>
                  <a:lnTo>
                    <a:pt x="15022" y="206237"/>
                  </a:lnTo>
                  <a:lnTo>
                    <a:pt x="16681" y="222753"/>
                  </a:lnTo>
                  <a:lnTo>
                    <a:pt x="18409" y="239060"/>
                  </a:lnTo>
                  <a:lnTo>
                    <a:pt x="20421" y="254946"/>
                  </a:lnTo>
                  <a:lnTo>
                    <a:pt x="22615" y="270360"/>
                  </a:lnTo>
                  <a:lnTo>
                    <a:pt x="24865" y="287147"/>
                  </a:lnTo>
                  <a:lnTo>
                    <a:pt x="27373" y="310133"/>
                  </a:lnTo>
                  <a:lnTo>
                    <a:pt x="30533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316684" y="347440"/>
              <a:ext cx="263213" cy="21058"/>
            </a:xfrm>
            <a:custGeom>
              <a:avLst/>
              <a:gdLst/>
              <a:ahLst/>
              <a:cxnLst/>
              <a:rect l="0" t="0" r="0" b="0"/>
              <a:pathLst>
                <a:path w="263213" h="21058">
                  <a:moveTo>
                    <a:pt x="263212" y="0"/>
                  </a:moveTo>
                  <a:lnTo>
                    <a:pt x="254277" y="2867"/>
                  </a:lnTo>
                  <a:lnTo>
                    <a:pt x="244650" y="5009"/>
                  </a:lnTo>
                  <a:lnTo>
                    <a:pt x="233363" y="6616"/>
                  </a:lnTo>
                  <a:lnTo>
                    <a:pt x="220695" y="7970"/>
                  </a:lnTo>
                  <a:lnTo>
                    <a:pt x="207215" y="9467"/>
                  </a:lnTo>
                  <a:lnTo>
                    <a:pt x="193349" y="11308"/>
                  </a:lnTo>
                  <a:lnTo>
                    <a:pt x="179486" y="13202"/>
                  </a:lnTo>
                  <a:lnTo>
                    <a:pt x="166042" y="14486"/>
                  </a:lnTo>
                  <a:lnTo>
                    <a:pt x="153190" y="14834"/>
                  </a:lnTo>
                  <a:lnTo>
                    <a:pt x="140748" y="14405"/>
                  </a:lnTo>
                  <a:lnTo>
                    <a:pt x="128315" y="13653"/>
                  </a:lnTo>
                  <a:lnTo>
                    <a:pt x="115647" y="12887"/>
                  </a:lnTo>
                  <a:lnTo>
                    <a:pt x="102679" y="12239"/>
                  </a:lnTo>
                  <a:lnTo>
                    <a:pt x="89433" y="11737"/>
                  </a:lnTo>
                  <a:lnTo>
                    <a:pt x="75971" y="11373"/>
                  </a:lnTo>
                  <a:lnTo>
                    <a:pt x="62570" y="11311"/>
                  </a:lnTo>
                  <a:lnTo>
                    <a:pt x="48185" y="11999"/>
                  </a:lnTo>
                  <a:lnTo>
                    <a:pt x="29318" y="1461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554533" y="431668"/>
              <a:ext cx="129318" cy="157927"/>
            </a:xfrm>
            <a:custGeom>
              <a:avLst/>
              <a:gdLst/>
              <a:ahLst/>
              <a:cxnLst/>
              <a:rect l="0" t="0" r="0" b="0"/>
              <a:pathLst>
                <a:path w="129318" h="157927">
                  <a:moveTo>
                    <a:pt x="56949" y="21057"/>
                  </a:moveTo>
                  <a:lnTo>
                    <a:pt x="45347" y="21258"/>
                  </a:lnTo>
                  <a:lnTo>
                    <a:pt x="35499" y="23179"/>
                  </a:lnTo>
                  <a:lnTo>
                    <a:pt x="26503" y="27073"/>
                  </a:lnTo>
                  <a:lnTo>
                    <a:pt x="18407" y="32825"/>
                  </a:lnTo>
                  <a:lnTo>
                    <a:pt x="11677" y="40423"/>
                  </a:lnTo>
                  <a:lnTo>
                    <a:pt x="6465" y="49671"/>
                  </a:lnTo>
                  <a:lnTo>
                    <a:pt x="2784" y="60094"/>
                  </a:lnTo>
                  <a:lnTo>
                    <a:pt x="675" y="71064"/>
                  </a:lnTo>
                  <a:lnTo>
                    <a:pt x="0" y="82173"/>
                  </a:lnTo>
                  <a:lnTo>
                    <a:pt x="663" y="93237"/>
                  </a:lnTo>
                  <a:lnTo>
                    <a:pt x="2696" y="104198"/>
                  </a:lnTo>
                  <a:lnTo>
                    <a:pt x="5994" y="115043"/>
                  </a:lnTo>
                  <a:lnTo>
                    <a:pt x="10665" y="125462"/>
                  </a:lnTo>
                  <a:lnTo>
                    <a:pt x="17081" y="134860"/>
                  </a:lnTo>
                  <a:lnTo>
                    <a:pt x="25284" y="142988"/>
                  </a:lnTo>
                  <a:lnTo>
                    <a:pt x="34877" y="149599"/>
                  </a:lnTo>
                  <a:lnTo>
                    <a:pt x="45225" y="154292"/>
                  </a:lnTo>
                  <a:lnTo>
                    <a:pt x="55882" y="157034"/>
                  </a:lnTo>
                  <a:lnTo>
                    <a:pt x="66459" y="157926"/>
                  </a:lnTo>
                  <a:lnTo>
                    <a:pt x="76553" y="157021"/>
                  </a:lnTo>
                  <a:lnTo>
                    <a:pt x="86005" y="154522"/>
                  </a:lnTo>
                  <a:lnTo>
                    <a:pt x="94842" y="150577"/>
                  </a:lnTo>
                  <a:lnTo>
                    <a:pt x="103172" y="145188"/>
                  </a:lnTo>
                  <a:lnTo>
                    <a:pt x="111100" y="138488"/>
                  </a:lnTo>
                  <a:lnTo>
                    <a:pt x="118239" y="130549"/>
                  </a:lnTo>
                  <a:lnTo>
                    <a:pt x="123751" y="121318"/>
                  </a:lnTo>
                  <a:lnTo>
                    <a:pt x="127308" y="110890"/>
                  </a:lnTo>
                  <a:lnTo>
                    <a:pt x="129052" y="99634"/>
                  </a:lnTo>
                  <a:lnTo>
                    <a:pt x="129317" y="88086"/>
                  </a:lnTo>
                  <a:lnTo>
                    <a:pt x="128454" y="76585"/>
                  </a:lnTo>
                  <a:lnTo>
                    <a:pt x="126607" y="65423"/>
                  </a:lnTo>
                  <a:lnTo>
                    <a:pt x="123705" y="54928"/>
                  </a:lnTo>
                  <a:lnTo>
                    <a:pt x="119792" y="45208"/>
                  </a:lnTo>
                  <a:lnTo>
                    <a:pt x="114861" y="36360"/>
                  </a:lnTo>
                  <a:lnTo>
                    <a:pt x="108794" y="28554"/>
                  </a:lnTo>
                  <a:lnTo>
                    <a:pt x="101650" y="21787"/>
                  </a:lnTo>
                  <a:lnTo>
                    <a:pt x="94059" y="16055"/>
                  </a:lnTo>
                  <a:lnTo>
                    <a:pt x="86389" y="10880"/>
                  </a:lnTo>
                  <a:lnTo>
                    <a:pt x="77968" y="5806"/>
                  </a:lnTo>
                  <a:lnTo>
                    <a:pt x="6747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900176" y="387450"/>
              <a:ext cx="132446" cy="200498"/>
            </a:xfrm>
            <a:custGeom>
              <a:avLst/>
              <a:gdLst/>
              <a:ahLst/>
              <a:cxnLst/>
              <a:rect l="0" t="0" r="0" b="0"/>
              <a:pathLst>
                <a:path w="132446" h="200498">
                  <a:moveTo>
                    <a:pt x="132445" y="23161"/>
                  </a:moveTo>
                  <a:lnTo>
                    <a:pt x="126511" y="17360"/>
                  </a:lnTo>
                  <a:lnTo>
                    <a:pt x="120306" y="12436"/>
                  </a:lnTo>
                  <a:lnTo>
                    <a:pt x="113211" y="7943"/>
                  </a:lnTo>
                  <a:lnTo>
                    <a:pt x="105270" y="4068"/>
                  </a:lnTo>
                  <a:lnTo>
                    <a:pt x="96624" y="1351"/>
                  </a:lnTo>
                  <a:lnTo>
                    <a:pt x="87434" y="0"/>
                  </a:lnTo>
                  <a:lnTo>
                    <a:pt x="78007" y="72"/>
                  </a:lnTo>
                  <a:lnTo>
                    <a:pt x="68766" y="1638"/>
                  </a:lnTo>
                  <a:lnTo>
                    <a:pt x="59925" y="4581"/>
                  </a:lnTo>
                  <a:lnTo>
                    <a:pt x="51517" y="8657"/>
                  </a:lnTo>
                  <a:lnTo>
                    <a:pt x="43485" y="13602"/>
                  </a:lnTo>
                  <a:lnTo>
                    <a:pt x="35751" y="19187"/>
                  </a:lnTo>
                  <a:lnTo>
                    <a:pt x="28403" y="25392"/>
                  </a:lnTo>
                  <a:lnTo>
                    <a:pt x="21688" y="32388"/>
                  </a:lnTo>
                  <a:lnTo>
                    <a:pt x="15692" y="40210"/>
                  </a:lnTo>
                  <a:lnTo>
                    <a:pt x="10511" y="48922"/>
                  </a:lnTo>
                  <a:lnTo>
                    <a:pt x="6330" y="58680"/>
                  </a:lnTo>
                  <a:lnTo>
                    <a:pt x="3153" y="69466"/>
                  </a:lnTo>
                  <a:lnTo>
                    <a:pt x="1002" y="80963"/>
                  </a:lnTo>
                  <a:lnTo>
                    <a:pt x="0" y="92673"/>
                  </a:lnTo>
                  <a:lnTo>
                    <a:pt x="102" y="104288"/>
                  </a:lnTo>
                  <a:lnTo>
                    <a:pt x="1136" y="115695"/>
                  </a:lnTo>
                  <a:lnTo>
                    <a:pt x="2892" y="126888"/>
                  </a:lnTo>
                  <a:lnTo>
                    <a:pt x="5186" y="137893"/>
                  </a:lnTo>
                  <a:lnTo>
                    <a:pt x="8031" y="148589"/>
                  </a:lnTo>
                  <a:lnTo>
                    <a:pt x="11617" y="158706"/>
                  </a:lnTo>
                  <a:lnTo>
                    <a:pt x="15997" y="168138"/>
                  </a:lnTo>
                  <a:lnTo>
                    <a:pt x="21244" y="176779"/>
                  </a:lnTo>
                  <a:lnTo>
                    <a:pt x="27523" y="184437"/>
                  </a:lnTo>
                  <a:lnTo>
                    <a:pt x="34824" y="191093"/>
                  </a:lnTo>
                  <a:lnTo>
                    <a:pt x="42999" y="196393"/>
                  </a:lnTo>
                  <a:lnTo>
                    <a:pt x="51857" y="199599"/>
                  </a:lnTo>
                  <a:lnTo>
                    <a:pt x="61212" y="200497"/>
                  </a:lnTo>
                  <a:lnTo>
                    <a:pt x="70658" y="199449"/>
                  </a:lnTo>
                  <a:lnTo>
                    <a:pt x="80600" y="196916"/>
                  </a:lnTo>
                  <a:lnTo>
                    <a:pt x="93025" y="191557"/>
                  </a:lnTo>
                  <a:lnTo>
                    <a:pt x="111389" y="1810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061509" y="431668"/>
              <a:ext cx="98432" cy="140851"/>
            </a:xfrm>
            <a:custGeom>
              <a:avLst/>
              <a:gdLst/>
              <a:ahLst/>
              <a:cxnLst/>
              <a:rect l="0" t="0" r="0" b="0"/>
              <a:pathLst>
                <a:path w="98432" h="140851">
                  <a:moveTo>
                    <a:pt x="86926" y="10528"/>
                  </a:moveTo>
                  <a:lnTo>
                    <a:pt x="75258" y="10662"/>
                  </a:lnTo>
                  <a:lnTo>
                    <a:pt x="64769" y="11943"/>
                  </a:lnTo>
                  <a:lnTo>
                    <a:pt x="54472" y="14541"/>
                  </a:lnTo>
                  <a:lnTo>
                    <a:pt x="44344" y="18433"/>
                  </a:lnTo>
                  <a:lnTo>
                    <a:pt x="34649" y="23714"/>
                  </a:lnTo>
                  <a:lnTo>
                    <a:pt x="25521" y="30305"/>
                  </a:lnTo>
                  <a:lnTo>
                    <a:pt x="17264" y="38150"/>
                  </a:lnTo>
                  <a:lnTo>
                    <a:pt x="10400" y="47310"/>
                  </a:lnTo>
                  <a:lnTo>
                    <a:pt x="5091" y="57685"/>
                  </a:lnTo>
                  <a:lnTo>
                    <a:pt x="1512" y="68904"/>
                  </a:lnTo>
                  <a:lnTo>
                    <a:pt x="0" y="80425"/>
                  </a:lnTo>
                  <a:lnTo>
                    <a:pt x="544" y="91908"/>
                  </a:lnTo>
                  <a:lnTo>
                    <a:pt x="3009" y="103058"/>
                  </a:lnTo>
                  <a:lnTo>
                    <a:pt x="7322" y="113545"/>
                  </a:lnTo>
                  <a:lnTo>
                    <a:pt x="13257" y="123245"/>
                  </a:lnTo>
                  <a:lnTo>
                    <a:pt x="20493" y="131571"/>
                  </a:lnTo>
                  <a:lnTo>
                    <a:pt x="28712" y="137429"/>
                  </a:lnTo>
                  <a:lnTo>
                    <a:pt x="37639" y="140440"/>
                  </a:lnTo>
                  <a:lnTo>
                    <a:pt x="46902" y="140850"/>
                  </a:lnTo>
                  <a:lnTo>
                    <a:pt x="56040" y="139158"/>
                  </a:lnTo>
                  <a:lnTo>
                    <a:pt x="64809" y="135871"/>
                  </a:lnTo>
                  <a:lnTo>
                    <a:pt x="73002" y="131261"/>
                  </a:lnTo>
                  <a:lnTo>
                    <a:pt x="80358" y="125361"/>
                  </a:lnTo>
                  <a:lnTo>
                    <a:pt x="86816" y="118289"/>
                  </a:lnTo>
                  <a:lnTo>
                    <a:pt x="92153" y="110255"/>
                  </a:lnTo>
                  <a:lnTo>
                    <a:pt x="95916" y="101486"/>
                  </a:lnTo>
                  <a:lnTo>
                    <a:pt x="97998" y="92177"/>
                  </a:lnTo>
                  <a:lnTo>
                    <a:pt x="98431" y="82486"/>
                  </a:lnTo>
                  <a:lnTo>
                    <a:pt x="97209" y="72527"/>
                  </a:lnTo>
                  <a:lnTo>
                    <a:pt x="94499" y="62388"/>
                  </a:lnTo>
                  <a:lnTo>
                    <a:pt x="90580" y="52292"/>
                  </a:lnTo>
                  <a:lnTo>
                    <a:pt x="85741" y="42587"/>
                  </a:lnTo>
                  <a:lnTo>
                    <a:pt x="80242" y="33437"/>
                  </a:lnTo>
                  <a:lnTo>
                    <a:pt x="74580" y="25131"/>
                  </a:lnTo>
                  <a:lnTo>
                    <a:pt x="68947" y="17344"/>
                  </a:lnTo>
                  <a:lnTo>
                    <a:pt x="62854" y="9395"/>
                  </a:lnTo>
                  <a:lnTo>
                    <a:pt x="5534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211606" y="448142"/>
              <a:ext cx="200043" cy="162511"/>
            </a:xfrm>
            <a:custGeom>
              <a:avLst/>
              <a:gdLst/>
              <a:ahLst/>
              <a:cxnLst/>
              <a:rect l="0" t="0" r="0" b="0"/>
              <a:pathLst>
                <a:path w="200043" h="162511">
                  <a:moveTo>
                    <a:pt x="0" y="46697"/>
                  </a:moveTo>
                  <a:lnTo>
                    <a:pt x="67" y="58365"/>
                  </a:lnTo>
                  <a:lnTo>
                    <a:pt x="708" y="68854"/>
                  </a:lnTo>
                  <a:lnTo>
                    <a:pt x="2004" y="79155"/>
                  </a:lnTo>
                  <a:lnTo>
                    <a:pt x="3864" y="89457"/>
                  </a:lnTo>
                  <a:lnTo>
                    <a:pt x="6180" y="99800"/>
                  </a:lnTo>
                  <a:lnTo>
                    <a:pt x="8821" y="110116"/>
                  </a:lnTo>
                  <a:lnTo>
                    <a:pt x="10793" y="117804"/>
                  </a:lnTo>
                  <a:lnTo>
                    <a:pt x="10988" y="119737"/>
                  </a:lnTo>
                  <a:lnTo>
                    <a:pt x="9827" y="117094"/>
                  </a:lnTo>
                  <a:lnTo>
                    <a:pt x="7976" y="111178"/>
                  </a:lnTo>
                  <a:lnTo>
                    <a:pt x="6065" y="102486"/>
                  </a:lnTo>
                  <a:lnTo>
                    <a:pt x="4426" y="91459"/>
                  </a:lnTo>
                  <a:lnTo>
                    <a:pt x="3314" y="78914"/>
                  </a:lnTo>
                  <a:lnTo>
                    <a:pt x="3010" y="65925"/>
                  </a:lnTo>
                  <a:lnTo>
                    <a:pt x="3595" y="53155"/>
                  </a:lnTo>
                  <a:lnTo>
                    <a:pt x="5460" y="41491"/>
                  </a:lnTo>
                  <a:lnTo>
                    <a:pt x="9372" y="32177"/>
                  </a:lnTo>
                  <a:lnTo>
                    <a:pt x="15553" y="25671"/>
                  </a:lnTo>
                  <a:lnTo>
                    <a:pt x="23449" y="22084"/>
                  </a:lnTo>
                  <a:lnTo>
                    <a:pt x="32043" y="21548"/>
                  </a:lnTo>
                  <a:lnTo>
                    <a:pt x="40664" y="23813"/>
                  </a:lnTo>
                  <a:lnTo>
                    <a:pt x="48872" y="28380"/>
                  </a:lnTo>
                  <a:lnTo>
                    <a:pt x="56296" y="34707"/>
                  </a:lnTo>
                  <a:lnTo>
                    <a:pt x="62847" y="42249"/>
                  </a:lnTo>
                  <a:lnTo>
                    <a:pt x="68929" y="48051"/>
                  </a:lnTo>
                  <a:lnTo>
                    <a:pt x="74508" y="48717"/>
                  </a:lnTo>
                  <a:lnTo>
                    <a:pt x="78930" y="45221"/>
                  </a:lnTo>
                  <a:lnTo>
                    <a:pt x="82545" y="39067"/>
                  </a:lnTo>
                  <a:lnTo>
                    <a:pt x="85972" y="31444"/>
                  </a:lnTo>
                  <a:lnTo>
                    <a:pt x="89787" y="23291"/>
                  </a:lnTo>
                  <a:lnTo>
                    <a:pt x="94230" y="15139"/>
                  </a:lnTo>
                  <a:lnTo>
                    <a:pt x="99308" y="7840"/>
                  </a:lnTo>
                  <a:lnTo>
                    <a:pt x="104921" y="2665"/>
                  </a:lnTo>
                  <a:lnTo>
                    <a:pt x="110946" y="109"/>
                  </a:lnTo>
                  <a:lnTo>
                    <a:pt x="117274" y="0"/>
                  </a:lnTo>
                  <a:lnTo>
                    <a:pt x="123820" y="1894"/>
                  </a:lnTo>
                  <a:lnTo>
                    <a:pt x="130512" y="5315"/>
                  </a:lnTo>
                  <a:lnTo>
                    <a:pt x="137140" y="10014"/>
                  </a:lnTo>
                  <a:lnTo>
                    <a:pt x="143364" y="15974"/>
                  </a:lnTo>
                  <a:lnTo>
                    <a:pt x="149030" y="23085"/>
                  </a:lnTo>
                  <a:lnTo>
                    <a:pt x="154157" y="31145"/>
                  </a:lnTo>
                  <a:lnTo>
                    <a:pt x="158835" y="39932"/>
                  </a:lnTo>
                  <a:lnTo>
                    <a:pt x="163169" y="49252"/>
                  </a:lnTo>
                  <a:lnTo>
                    <a:pt x="167249" y="58952"/>
                  </a:lnTo>
                  <a:lnTo>
                    <a:pt x="171150" y="68916"/>
                  </a:lnTo>
                  <a:lnTo>
                    <a:pt x="174926" y="79063"/>
                  </a:lnTo>
                  <a:lnTo>
                    <a:pt x="178616" y="89334"/>
                  </a:lnTo>
                  <a:lnTo>
                    <a:pt x="182247" y="99689"/>
                  </a:lnTo>
                  <a:lnTo>
                    <a:pt x="185834" y="110093"/>
                  </a:lnTo>
                  <a:lnTo>
                    <a:pt x="189238" y="120263"/>
                  </a:lnTo>
                  <a:lnTo>
                    <a:pt x="192505" y="130779"/>
                  </a:lnTo>
                  <a:lnTo>
                    <a:pt x="195924" y="143681"/>
                  </a:lnTo>
                  <a:lnTo>
                    <a:pt x="200042" y="1625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432704" y="403331"/>
              <a:ext cx="150850" cy="368637"/>
            </a:xfrm>
            <a:custGeom>
              <a:avLst/>
              <a:gdLst/>
              <a:ahLst/>
              <a:cxnLst/>
              <a:rect l="0" t="0" r="0" b="0"/>
              <a:pathLst>
                <a:path w="150850" h="368637">
                  <a:moveTo>
                    <a:pt x="21057" y="154679"/>
                  </a:moveTo>
                  <a:lnTo>
                    <a:pt x="23924" y="163614"/>
                  </a:lnTo>
                  <a:lnTo>
                    <a:pt x="26066" y="173241"/>
                  </a:lnTo>
                  <a:lnTo>
                    <a:pt x="27673" y="184529"/>
                  </a:lnTo>
                  <a:lnTo>
                    <a:pt x="29027" y="197196"/>
                  </a:lnTo>
                  <a:lnTo>
                    <a:pt x="30524" y="210676"/>
                  </a:lnTo>
                  <a:lnTo>
                    <a:pt x="32375" y="224547"/>
                  </a:lnTo>
                  <a:lnTo>
                    <a:pt x="34615" y="238583"/>
                  </a:lnTo>
                  <a:lnTo>
                    <a:pt x="37196" y="252675"/>
                  </a:lnTo>
                  <a:lnTo>
                    <a:pt x="40041" y="266781"/>
                  </a:lnTo>
                  <a:lnTo>
                    <a:pt x="42917" y="281047"/>
                  </a:lnTo>
                  <a:lnTo>
                    <a:pt x="45461" y="295777"/>
                  </a:lnTo>
                  <a:lnTo>
                    <a:pt x="47506" y="311092"/>
                  </a:lnTo>
                  <a:lnTo>
                    <a:pt x="49216" y="326633"/>
                  </a:lnTo>
                  <a:lnTo>
                    <a:pt x="50978" y="341687"/>
                  </a:lnTo>
                  <a:lnTo>
                    <a:pt x="52991" y="355805"/>
                  </a:lnTo>
                  <a:lnTo>
                    <a:pt x="54354" y="366100"/>
                  </a:lnTo>
                  <a:lnTo>
                    <a:pt x="54002" y="368636"/>
                  </a:lnTo>
                  <a:lnTo>
                    <a:pt x="52471" y="363922"/>
                  </a:lnTo>
                  <a:lnTo>
                    <a:pt x="50399" y="354031"/>
                  </a:lnTo>
                  <a:lnTo>
                    <a:pt x="48361" y="340955"/>
                  </a:lnTo>
                  <a:lnTo>
                    <a:pt x="46640" y="326030"/>
                  </a:lnTo>
                  <a:lnTo>
                    <a:pt x="45139" y="310044"/>
                  </a:lnTo>
                  <a:lnTo>
                    <a:pt x="43514" y="293443"/>
                  </a:lnTo>
                  <a:lnTo>
                    <a:pt x="41568" y="276475"/>
                  </a:lnTo>
                  <a:lnTo>
                    <a:pt x="39428" y="259121"/>
                  </a:lnTo>
                  <a:lnTo>
                    <a:pt x="37444" y="241158"/>
                  </a:lnTo>
                  <a:lnTo>
                    <a:pt x="35811" y="222512"/>
                  </a:lnTo>
                  <a:lnTo>
                    <a:pt x="34563" y="203408"/>
                  </a:lnTo>
                  <a:lnTo>
                    <a:pt x="33650" y="184276"/>
                  </a:lnTo>
                  <a:lnTo>
                    <a:pt x="33001" y="165367"/>
                  </a:lnTo>
                  <a:lnTo>
                    <a:pt x="32548" y="146754"/>
                  </a:lnTo>
                  <a:lnTo>
                    <a:pt x="32238" y="128417"/>
                  </a:lnTo>
                  <a:lnTo>
                    <a:pt x="32029" y="110313"/>
                  </a:lnTo>
                  <a:lnTo>
                    <a:pt x="32058" y="92714"/>
                  </a:lnTo>
                  <a:lnTo>
                    <a:pt x="32609" y="76189"/>
                  </a:lnTo>
                  <a:lnTo>
                    <a:pt x="33801" y="60964"/>
                  </a:lnTo>
                  <a:lnTo>
                    <a:pt x="35756" y="47113"/>
                  </a:lnTo>
                  <a:lnTo>
                    <a:pt x="38672" y="34721"/>
                  </a:lnTo>
                  <a:lnTo>
                    <a:pt x="42566" y="23695"/>
                  </a:lnTo>
                  <a:lnTo>
                    <a:pt x="47469" y="14289"/>
                  </a:lnTo>
                  <a:lnTo>
                    <a:pt x="53510" y="7166"/>
                  </a:lnTo>
                  <a:lnTo>
                    <a:pt x="60643" y="2489"/>
                  </a:lnTo>
                  <a:lnTo>
                    <a:pt x="68533" y="144"/>
                  </a:lnTo>
                  <a:lnTo>
                    <a:pt x="76667" y="0"/>
                  </a:lnTo>
                  <a:lnTo>
                    <a:pt x="84728" y="1753"/>
                  </a:lnTo>
                  <a:lnTo>
                    <a:pt x="92596" y="5011"/>
                  </a:lnTo>
                  <a:lnTo>
                    <a:pt x="100259" y="9399"/>
                  </a:lnTo>
                  <a:lnTo>
                    <a:pt x="107745" y="14611"/>
                  </a:lnTo>
                  <a:lnTo>
                    <a:pt x="115096" y="20734"/>
                  </a:lnTo>
                  <a:lnTo>
                    <a:pt x="122345" y="28207"/>
                  </a:lnTo>
                  <a:lnTo>
                    <a:pt x="129513" y="37164"/>
                  </a:lnTo>
                  <a:lnTo>
                    <a:pt x="136294" y="47451"/>
                  </a:lnTo>
                  <a:lnTo>
                    <a:pt x="142090" y="58806"/>
                  </a:lnTo>
                  <a:lnTo>
                    <a:pt x="146642" y="70955"/>
                  </a:lnTo>
                  <a:lnTo>
                    <a:pt x="149697" y="83350"/>
                  </a:lnTo>
                  <a:lnTo>
                    <a:pt x="150849" y="95204"/>
                  </a:lnTo>
                  <a:lnTo>
                    <a:pt x="150060" y="106129"/>
                  </a:lnTo>
                  <a:lnTo>
                    <a:pt x="147428" y="115936"/>
                  </a:lnTo>
                  <a:lnTo>
                    <a:pt x="143004" y="124459"/>
                  </a:lnTo>
                  <a:lnTo>
                    <a:pt x="136984" y="131743"/>
                  </a:lnTo>
                  <a:lnTo>
                    <a:pt x="129352" y="137823"/>
                  </a:lnTo>
                  <a:lnTo>
                    <a:pt x="119802" y="142625"/>
                  </a:lnTo>
                  <a:lnTo>
                    <a:pt x="108346" y="146226"/>
                  </a:lnTo>
                  <a:lnTo>
                    <a:pt x="95417" y="148664"/>
                  </a:lnTo>
                  <a:lnTo>
                    <a:pt x="81676" y="149860"/>
                  </a:lnTo>
                  <a:lnTo>
                    <a:pt x="67597" y="149892"/>
                  </a:lnTo>
                  <a:lnTo>
                    <a:pt x="53831" y="149112"/>
                  </a:lnTo>
                  <a:lnTo>
                    <a:pt x="39832" y="147981"/>
                  </a:lnTo>
                  <a:lnTo>
                    <a:pt x="23262" y="146402"/>
                  </a:lnTo>
                  <a:lnTo>
                    <a:pt x="0" y="1441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620960" y="446543"/>
              <a:ext cx="169715" cy="125378"/>
            </a:xfrm>
            <a:custGeom>
              <a:avLst/>
              <a:gdLst/>
              <a:ahLst/>
              <a:cxnLst/>
              <a:rect l="0" t="0" r="0" b="0"/>
              <a:pathLst>
                <a:path w="169715" h="125378">
                  <a:moveTo>
                    <a:pt x="74957" y="79881"/>
                  </a:moveTo>
                  <a:lnTo>
                    <a:pt x="77757" y="71080"/>
                  </a:lnTo>
                  <a:lnTo>
                    <a:pt x="79259" y="62733"/>
                  </a:lnTo>
                  <a:lnTo>
                    <a:pt x="79561" y="54035"/>
                  </a:lnTo>
                  <a:lnTo>
                    <a:pt x="78708" y="44914"/>
                  </a:lnTo>
                  <a:lnTo>
                    <a:pt x="76592" y="35419"/>
                  </a:lnTo>
                  <a:lnTo>
                    <a:pt x="73266" y="25645"/>
                  </a:lnTo>
                  <a:lnTo>
                    <a:pt x="68758" y="16322"/>
                  </a:lnTo>
                  <a:lnTo>
                    <a:pt x="62991" y="8742"/>
                  </a:lnTo>
                  <a:lnTo>
                    <a:pt x="56044" y="3473"/>
                  </a:lnTo>
                  <a:lnTo>
                    <a:pt x="48280" y="583"/>
                  </a:lnTo>
                  <a:lnTo>
                    <a:pt x="40230" y="0"/>
                  </a:lnTo>
                  <a:lnTo>
                    <a:pt x="32232" y="1428"/>
                  </a:lnTo>
                  <a:lnTo>
                    <a:pt x="24576" y="4622"/>
                  </a:lnTo>
                  <a:lnTo>
                    <a:pt x="17587" y="9489"/>
                  </a:lnTo>
                  <a:lnTo>
                    <a:pt x="11379" y="15829"/>
                  </a:lnTo>
                  <a:lnTo>
                    <a:pt x="6212" y="23352"/>
                  </a:lnTo>
                  <a:lnTo>
                    <a:pt x="2564" y="31771"/>
                  </a:lnTo>
                  <a:lnTo>
                    <a:pt x="554" y="40845"/>
                  </a:lnTo>
                  <a:lnTo>
                    <a:pt x="0" y="50547"/>
                  </a:lnTo>
                  <a:lnTo>
                    <a:pt x="608" y="61045"/>
                  </a:lnTo>
                  <a:lnTo>
                    <a:pt x="2092" y="72359"/>
                  </a:lnTo>
                  <a:lnTo>
                    <a:pt x="4374" y="84058"/>
                  </a:lnTo>
                  <a:lnTo>
                    <a:pt x="7575" y="95379"/>
                  </a:lnTo>
                  <a:lnTo>
                    <a:pt x="11688" y="105900"/>
                  </a:lnTo>
                  <a:lnTo>
                    <a:pt x="16584" y="114911"/>
                  </a:lnTo>
                  <a:lnTo>
                    <a:pt x="22095" y="121295"/>
                  </a:lnTo>
                  <a:lnTo>
                    <a:pt x="28063" y="124691"/>
                  </a:lnTo>
                  <a:lnTo>
                    <a:pt x="34357" y="125377"/>
                  </a:lnTo>
                  <a:lnTo>
                    <a:pt x="40882" y="123876"/>
                  </a:lnTo>
                  <a:lnTo>
                    <a:pt x="47562" y="120720"/>
                  </a:lnTo>
                  <a:lnTo>
                    <a:pt x="54183" y="116201"/>
                  </a:lnTo>
                  <a:lnTo>
                    <a:pt x="60402" y="110361"/>
                  </a:lnTo>
                  <a:lnTo>
                    <a:pt x="66061" y="103325"/>
                  </a:lnTo>
                  <a:lnTo>
                    <a:pt x="71013" y="95147"/>
                  </a:lnTo>
                  <a:lnTo>
                    <a:pt x="75042" y="85748"/>
                  </a:lnTo>
                  <a:lnTo>
                    <a:pt x="78130" y="75297"/>
                  </a:lnTo>
                  <a:lnTo>
                    <a:pt x="80733" y="67453"/>
                  </a:lnTo>
                  <a:lnTo>
                    <a:pt x="83316" y="66264"/>
                  </a:lnTo>
                  <a:lnTo>
                    <a:pt x="85838" y="69840"/>
                  </a:lnTo>
                  <a:lnTo>
                    <a:pt x="88745" y="76042"/>
                  </a:lnTo>
                  <a:lnTo>
                    <a:pt x="92755" y="83395"/>
                  </a:lnTo>
                  <a:lnTo>
                    <a:pt x="98160" y="91097"/>
                  </a:lnTo>
                  <a:lnTo>
                    <a:pt x="105038" y="98472"/>
                  </a:lnTo>
                  <a:lnTo>
                    <a:pt x="113465" y="104781"/>
                  </a:lnTo>
                  <a:lnTo>
                    <a:pt x="123294" y="109744"/>
                  </a:lnTo>
                  <a:lnTo>
                    <a:pt x="133660" y="113450"/>
                  </a:lnTo>
                  <a:lnTo>
                    <a:pt x="144097" y="116516"/>
                  </a:lnTo>
                  <a:lnTo>
                    <a:pt x="155517" y="119211"/>
                  </a:lnTo>
                  <a:lnTo>
                    <a:pt x="169714" y="1219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794860" y="379025"/>
              <a:ext cx="90571" cy="176245"/>
            </a:xfrm>
            <a:custGeom>
              <a:avLst/>
              <a:gdLst/>
              <a:ahLst/>
              <a:cxnLst/>
              <a:rect l="0" t="0" r="0" b="0"/>
              <a:pathLst>
                <a:path w="90571" h="176245">
                  <a:moveTo>
                    <a:pt x="6342" y="84228"/>
                  </a:moveTo>
                  <a:lnTo>
                    <a:pt x="6477" y="98830"/>
                  </a:lnTo>
                  <a:lnTo>
                    <a:pt x="7756" y="112101"/>
                  </a:lnTo>
                  <a:lnTo>
                    <a:pt x="10345" y="125298"/>
                  </a:lnTo>
                  <a:lnTo>
                    <a:pt x="13892" y="138467"/>
                  </a:lnTo>
                  <a:lnTo>
                    <a:pt x="17877" y="151327"/>
                  </a:lnTo>
                  <a:lnTo>
                    <a:pt x="21933" y="163657"/>
                  </a:lnTo>
                  <a:lnTo>
                    <a:pt x="25099" y="172982"/>
                  </a:lnTo>
                  <a:lnTo>
                    <a:pt x="26284" y="176244"/>
                  </a:lnTo>
                  <a:lnTo>
                    <a:pt x="25775" y="174481"/>
                  </a:lnTo>
                  <a:lnTo>
                    <a:pt x="24137" y="169422"/>
                  </a:lnTo>
                  <a:lnTo>
                    <a:pt x="21798" y="162318"/>
                  </a:lnTo>
                  <a:lnTo>
                    <a:pt x="19028" y="153954"/>
                  </a:lnTo>
                  <a:lnTo>
                    <a:pt x="15990" y="144809"/>
                  </a:lnTo>
                  <a:lnTo>
                    <a:pt x="12784" y="135173"/>
                  </a:lnTo>
                  <a:lnTo>
                    <a:pt x="9476" y="125221"/>
                  </a:lnTo>
                  <a:lnTo>
                    <a:pt x="6269" y="114899"/>
                  </a:lnTo>
                  <a:lnTo>
                    <a:pt x="3493" y="103971"/>
                  </a:lnTo>
                  <a:lnTo>
                    <a:pt x="1302" y="92363"/>
                  </a:lnTo>
                  <a:lnTo>
                    <a:pt x="0" y="80464"/>
                  </a:lnTo>
                  <a:lnTo>
                    <a:pt x="108" y="69007"/>
                  </a:lnTo>
                  <a:lnTo>
                    <a:pt x="1783" y="58382"/>
                  </a:lnTo>
                  <a:lnTo>
                    <a:pt x="5026" y="48791"/>
                  </a:lnTo>
                  <a:lnTo>
                    <a:pt x="9868" y="40420"/>
                  </a:lnTo>
                  <a:lnTo>
                    <a:pt x="16163" y="33237"/>
                  </a:lnTo>
                  <a:lnTo>
                    <a:pt x="23642" y="27057"/>
                  </a:lnTo>
                  <a:lnTo>
                    <a:pt x="32024" y="21656"/>
                  </a:lnTo>
                  <a:lnTo>
                    <a:pt x="41057" y="16835"/>
                  </a:lnTo>
                  <a:lnTo>
                    <a:pt x="50284" y="12580"/>
                  </a:lnTo>
                  <a:lnTo>
                    <a:pt x="60055" y="8640"/>
                  </a:lnTo>
                  <a:lnTo>
                    <a:pt x="72341" y="4663"/>
                  </a:lnTo>
                  <a:lnTo>
                    <a:pt x="905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911891" y="401848"/>
              <a:ext cx="141996" cy="175686"/>
            </a:xfrm>
            <a:custGeom>
              <a:avLst/>
              <a:gdLst/>
              <a:ahLst/>
              <a:cxnLst/>
              <a:rect l="0" t="0" r="0" b="0"/>
              <a:pathLst>
                <a:path w="141996" h="175686">
                  <a:moveTo>
                    <a:pt x="15653" y="61405"/>
                  </a:moveTo>
                  <a:lnTo>
                    <a:pt x="21588" y="67206"/>
                  </a:lnTo>
                  <a:lnTo>
                    <a:pt x="27792" y="72130"/>
                  </a:lnTo>
                  <a:lnTo>
                    <a:pt x="34888" y="76624"/>
                  </a:lnTo>
                  <a:lnTo>
                    <a:pt x="42829" y="80499"/>
                  </a:lnTo>
                  <a:lnTo>
                    <a:pt x="51475" y="83216"/>
                  </a:lnTo>
                  <a:lnTo>
                    <a:pt x="60665" y="84566"/>
                  </a:lnTo>
                  <a:lnTo>
                    <a:pt x="70091" y="84495"/>
                  </a:lnTo>
                  <a:lnTo>
                    <a:pt x="79333" y="82929"/>
                  </a:lnTo>
                  <a:lnTo>
                    <a:pt x="88159" y="79977"/>
                  </a:lnTo>
                  <a:lnTo>
                    <a:pt x="96048" y="75554"/>
                  </a:lnTo>
                  <a:lnTo>
                    <a:pt x="102136" y="69313"/>
                  </a:lnTo>
                  <a:lnTo>
                    <a:pt x="106111" y="61235"/>
                  </a:lnTo>
                  <a:lnTo>
                    <a:pt x="107981" y="51898"/>
                  </a:lnTo>
                  <a:lnTo>
                    <a:pt x="107807" y="42254"/>
                  </a:lnTo>
                  <a:lnTo>
                    <a:pt x="105835" y="32888"/>
                  </a:lnTo>
                  <a:lnTo>
                    <a:pt x="102261" y="24162"/>
                  </a:lnTo>
                  <a:lnTo>
                    <a:pt x="97129" y="16381"/>
                  </a:lnTo>
                  <a:lnTo>
                    <a:pt x="90609" y="9611"/>
                  </a:lnTo>
                  <a:lnTo>
                    <a:pt x="82963" y="4219"/>
                  </a:lnTo>
                  <a:lnTo>
                    <a:pt x="74462" y="944"/>
                  </a:lnTo>
                  <a:lnTo>
                    <a:pt x="65341" y="0"/>
                  </a:lnTo>
                  <a:lnTo>
                    <a:pt x="55947" y="1143"/>
                  </a:lnTo>
                  <a:lnTo>
                    <a:pt x="46720" y="3962"/>
                  </a:lnTo>
                  <a:lnTo>
                    <a:pt x="37891" y="8044"/>
                  </a:lnTo>
                  <a:lnTo>
                    <a:pt x="29659" y="13205"/>
                  </a:lnTo>
                  <a:lnTo>
                    <a:pt x="22275" y="19484"/>
                  </a:lnTo>
                  <a:lnTo>
                    <a:pt x="15795" y="26818"/>
                  </a:lnTo>
                  <a:lnTo>
                    <a:pt x="10273" y="35199"/>
                  </a:lnTo>
                  <a:lnTo>
                    <a:pt x="5854" y="44734"/>
                  </a:lnTo>
                  <a:lnTo>
                    <a:pt x="2518" y="55375"/>
                  </a:lnTo>
                  <a:lnTo>
                    <a:pt x="429" y="66945"/>
                  </a:lnTo>
                  <a:lnTo>
                    <a:pt x="0" y="79236"/>
                  </a:lnTo>
                  <a:lnTo>
                    <a:pt x="1305" y="92050"/>
                  </a:lnTo>
                  <a:lnTo>
                    <a:pt x="4130" y="104907"/>
                  </a:lnTo>
                  <a:lnTo>
                    <a:pt x="8160" y="117080"/>
                  </a:lnTo>
                  <a:lnTo>
                    <a:pt x="13091" y="128226"/>
                  </a:lnTo>
                  <a:lnTo>
                    <a:pt x="18670" y="138353"/>
                  </a:lnTo>
                  <a:lnTo>
                    <a:pt x="24706" y="147623"/>
                  </a:lnTo>
                  <a:lnTo>
                    <a:pt x="31067" y="156218"/>
                  </a:lnTo>
                  <a:lnTo>
                    <a:pt x="37981" y="163823"/>
                  </a:lnTo>
                  <a:lnTo>
                    <a:pt x="45994" y="169654"/>
                  </a:lnTo>
                  <a:lnTo>
                    <a:pt x="55312" y="173429"/>
                  </a:lnTo>
                  <a:lnTo>
                    <a:pt x="65673" y="175321"/>
                  </a:lnTo>
                  <a:lnTo>
                    <a:pt x="76546" y="175685"/>
                  </a:lnTo>
                  <a:lnTo>
                    <a:pt x="87554" y="174894"/>
                  </a:lnTo>
                  <a:lnTo>
                    <a:pt x="98265" y="173227"/>
                  </a:lnTo>
                  <a:lnTo>
                    <a:pt x="109266" y="170593"/>
                  </a:lnTo>
                  <a:lnTo>
                    <a:pt x="122639" y="165652"/>
                  </a:lnTo>
                  <a:lnTo>
                    <a:pt x="141995" y="1561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257802" y="415137"/>
              <a:ext cx="217225" cy="161072"/>
            </a:xfrm>
            <a:custGeom>
              <a:avLst/>
              <a:gdLst/>
              <a:ahLst/>
              <a:cxnLst/>
              <a:rect l="0" t="0" r="0" b="0"/>
              <a:pathLst>
                <a:path w="217225" h="161072">
                  <a:moveTo>
                    <a:pt x="122467" y="90230"/>
                  </a:moveTo>
                  <a:lnTo>
                    <a:pt x="122333" y="78562"/>
                  </a:lnTo>
                  <a:lnTo>
                    <a:pt x="121052" y="68074"/>
                  </a:lnTo>
                  <a:lnTo>
                    <a:pt x="118460" y="57772"/>
                  </a:lnTo>
                  <a:lnTo>
                    <a:pt x="114740" y="47470"/>
                  </a:lnTo>
                  <a:lnTo>
                    <a:pt x="110108" y="37127"/>
                  </a:lnTo>
                  <a:lnTo>
                    <a:pt x="104766" y="26755"/>
                  </a:lnTo>
                  <a:lnTo>
                    <a:pt x="98572" y="17018"/>
                  </a:lnTo>
                  <a:lnTo>
                    <a:pt x="91062" y="9154"/>
                  </a:lnTo>
                  <a:lnTo>
                    <a:pt x="82093" y="3692"/>
                  </a:lnTo>
                  <a:lnTo>
                    <a:pt x="72140" y="671"/>
                  </a:lnTo>
                  <a:lnTo>
                    <a:pt x="62075" y="0"/>
                  </a:lnTo>
                  <a:lnTo>
                    <a:pt x="52423" y="1369"/>
                  </a:lnTo>
                  <a:lnTo>
                    <a:pt x="43504" y="4522"/>
                  </a:lnTo>
                  <a:lnTo>
                    <a:pt x="35594" y="9363"/>
                  </a:lnTo>
                  <a:lnTo>
                    <a:pt x="28722" y="15685"/>
                  </a:lnTo>
                  <a:lnTo>
                    <a:pt x="22753" y="23197"/>
                  </a:lnTo>
                  <a:lnTo>
                    <a:pt x="17494" y="31607"/>
                  </a:lnTo>
                  <a:lnTo>
                    <a:pt x="12768" y="40676"/>
                  </a:lnTo>
                  <a:lnTo>
                    <a:pt x="8590" y="50375"/>
                  </a:lnTo>
                  <a:lnTo>
                    <a:pt x="5155" y="60870"/>
                  </a:lnTo>
                  <a:lnTo>
                    <a:pt x="2514" y="72187"/>
                  </a:lnTo>
                  <a:lnTo>
                    <a:pt x="741" y="84058"/>
                  </a:lnTo>
                  <a:lnTo>
                    <a:pt x="0" y="96027"/>
                  </a:lnTo>
                  <a:lnTo>
                    <a:pt x="285" y="107814"/>
                  </a:lnTo>
                  <a:lnTo>
                    <a:pt x="1613" y="119169"/>
                  </a:lnTo>
                  <a:lnTo>
                    <a:pt x="4100" y="129794"/>
                  </a:lnTo>
                  <a:lnTo>
                    <a:pt x="7708" y="139592"/>
                  </a:lnTo>
                  <a:lnTo>
                    <a:pt x="12587" y="148154"/>
                  </a:lnTo>
                  <a:lnTo>
                    <a:pt x="19143" y="154702"/>
                  </a:lnTo>
                  <a:lnTo>
                    <a:pt x="27436" y="158989"/>
                  </a:lnTo>
                  <a:lnTo>
                    <a:pt x="36920" y="161071"/>
                  </a:lnTo>
                  <a:lnTo>
                    <a:pt x="46662" y="161039"/>
                  </a:lnTo>
                  <a:lnTo>
                    <a:pt x="56094" y="159163"/>
                  </a:lnTo>
                  <a:lnTo>
                    <a:pt x="64864" y="155652"/>
                  </a:lnTo>
                  <a:lnTo>
                    <a:pt x="72675" y="150563"/>
                  </a:lnTo>
                  <a:lnTo>
                    <a:pt x="79479" y="144072"/>
                  </a:lnTo>
                  <a:lnTo>
                    <a:pt x="85403" y="136445"/>
                  </a:lnTo>
                  <a:lnTo>
                    <a:pt x="90632" y="127956"/>
                  </a:lnTo>
                  <a:lnTo>
                    <a:pt x="95342" y="118835"/>
                  </a:lnTo>
                  <a:lnTo>
                    <a:pt x="99679" y="109101"/>
                  </a:lnTo>
                  <a:lnTo>
                    <a:pt x="103753" y="98581"/>
                  </a:lnTo>
                  <a:lnTo>
                    <a:pt x="107651" y="87334"/>
                  </a:lnTo>
                  <a:lnTo>
                    <a:pt x="111632" y="78631"/>
                  </a:lnTo>
                  <a:lnTo>
                    <a:pt x="115720" y="76482"/>
                  </a:lnTo>
                  <a:lnTo>
                    <a:pt x="119687" y="79562"/>
                  </a:lnTo>
                  <a:lnTo>
                    <a:pt x="123881" y="85822"/>
                  </a:lnTo>
                  <a:lnTo>
                    <a:pt x="128564" y="93728"/>
                  </a:lnTo>
                  <a:lnTo>
                    <a:pt x="133788" y="102180"/>
                  </a:lnTo>
                  <a:lnTo>
                    <a:pt x="139500" y="110596"/>
                  </a:lnTo>
                  <a:lnTo>
                    <a:pt x="145928" y="118438"/>
                  </a:lnTo>
                  <a:lnTo>
                    <a:pt x="153589" y="125055"/>
                  </a:lnTo>
                  <a:lnTo>
                    <a:pt x="162651" y="130221"/>
                  </a:lnTo>
                  <a:lnTo>
                    <a:pt x="172564" y="134061"/>
                  </a:lnTo>
                  <a:lnTo>
                    <a:pt x="183327" y="137232"/>
                  </a:lnTo>
                  <a:lnTo>
                    <a:pt x="197002" y="140010"/>
                  </a:lnTo>
                  <a:lnTo>
                    <a:pt x="217224" y="1428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438832" y="178984"/>
              <a:ext cx="175080" cy="369364"/>
            </a:xfrm>
            <a:custGeom>
              <a:avLst/>
              <a:gdLst/>
              <a:ahLst/>
              <a:cxnLst/>
              <a:rect l="0" t="0" r="0" b="0"/>
              <a:pathLst>
                <a:path w="175080" h="369364">
                  <a:moveTo>
                    <a:pt x="4608" y="0"/>
                  </a:moveTo>
                  <a:lnTo>
                    <a:pt x="1808" y="8801"/>
                  </a:lnTo>
                  <a:lnTo>
                    <a:pt x="306" y="17148"/>
                  </a:lnTo>
                  <a:lnTo>
                    <a:pt x="0" y="25851"/>
                  </a:lnTo>
                  <a:lnTo>
                    <a:pt x="679" y="35145"/>
                  </a:lnTo>
                  <a:lnTo>
                    <a:pt x="2148" y="45288"/>
                  </a:lnTo>
                  <a:lnTo>
                    <a:pt x="4212" y="56338"/>
                  </a:lnTo>
                  <a:lnTo>
                    <a:pt x="6548" y="68350"/>
                  </a:lnTo>
                  <a:lnTo>
                    <a:pt x="8723" y="81469"/>
                  </a:lnTo>
                  <a:lnTo>
                    <a:pt x="10517" y="95660"/>
                  </a:lnTo>
                  <a:lnTo>
                    <a:pt x="12057" y="110595"/>
                  </a:lnTo>
                  <a:lnTo>
                    <a:pt x="13705" y="125766"/>
                  </a:lnTo>
                  <a:lnTo>
                    <a:pt x="15664" y="140861"/>
                  </a:lnTo>
                  <a:lnTo>
                    <a:pt x="17811" y="155928"/>
                  </a:lnTo>
                  <a:lnTo>
                    <a:pt x="19800" y="171264"/>
                  </a:lnTo>
                  <a:lnTo>
                    <a:pt x="21439" y="187026"/>
                  </a:lnTo>
                  <a:lnTo>
                    <a:pt x="22863" y="203223"/>
                  </a:lnTo>
                  <a:lnTo>
                    <a:pt x="24425" y="219790"/>
                  </a:lnTo>
                  <a:lnTo>
                    <a:pt x="26323" y="236638"/>
                  </a:lnTo>
                  <a:lnTo>
                    <a:pt x="28429" y="253530"/>
                  </a:lnTo>
                  <a:lnTo>
                    <a:pt x="30389" y="270097"/>
                  </a:lnTo>
                  <a:lnTo>
                    <a:pt x="32004" y="286166"/>
                  </a:lnTo>
                  <a:lnTo>
                    <a:pt x="33241" y="301735"/>
                  </a:lnTo>
                  <a:lnTo>
                    <a:pt x="34146" y="316883"/>
                  </a:lnTo>
                  <a:lnTo>
                    <a:pt x="34778" y="331675"/>
                  </a:lnTo>
                  <a:lnTo>
                    <a:pt x="34784" y="345080"/>
                  </a:lnTo>
                  <a:lnTo>
                    <a:pt x="33573" y="353612"/>
                  </a:lnTo>
                  <a:lnTo>
                    <a:pt x="31604" y="355133"/>
                  </a:lnTo>
                  <a:lnTo>
                    <a:pt x="29840" y="351430"/>
                  </a:lnTo>
                  <a:lnTo>
                    <a:pt x="28525" y="344090"/>
                  </a:lnTo>
                  <a:lnTo>
                    <a:pt x="27603" y="333977"/>
                  </a:lnTo>
                  <a:lnTo>
                    <a:pt x="26980" y="321740"/>
                  </a:lnTo>
                  <a:lnTo>
                    <a:pt x="26896" y="308251"/>
                  </a:lnTo>
                  <a:lnTo>
                    <a:pt x="27904" y="294565"/>
                  </a:lnTo>
                  <a:lnTo>
                    <a:pt x="30221" y="281288"/>
                  </a:lnTo>
                  <a:lnTo>
                    <a:pt x="33915" y="268929"/>
                  </a:lnTo>
                  <a:lnTo>
                    <a:pt x="39069" y="258076"/>
                  </a:lnTo>
                  <a:lnTo>
                    <a:pt x="45575" y="248899"/>
                  </a:lnTo>
                  <a:lnTo>
                    <a:pt x="53198" y="241548"/>
                  </a:lnTo>
                  <a:lnTo>
                    <a:pt x="61678" y="236344"/>
                  </a:lnTo>
                  <a:lnTo>
                    <a:pt x="70780" y="233251"/>
                  </a:lnTo>
                  <a:lnTo>
                    <a:pt x="80160" y="232120"/>
                  </a:lnTo>
                  <a:lnTo>
                    <a:pt x="89377" y="232863"/>
                  </a:lnTo>
                  <a:lnTo>
                    <a:pt x="98207" y="235248"/>
                  </a:lnTo>
                  <a:lnTo>
                    <a:pt x="106780" y="238948"/>
                  </a:lnTo>
                  <a:lnTo>
                    <a:pt x="115457" y="243639"/>
                  </a:lnTo>
                  <a:lnTo>
                    <a:pt x="124443" y="249054"/>
                  </a:lnTo>
                  <a:lnTo>
                    <a:pt x="133614" y="255145"/>
                  </a:lnTo>
                  <a:lnTo>
                    <a:pt x="142625" y="262064"/>
                  </a:lnTo>
                  <a:lnTo>
                    <a:pt x="151272" y="269836"/>
                  </a:lnTo>
                  <a:lnTo>
                    <a:pt x="159197" y="278513"/>
                  </a:lnTo>
                  <a:lnTo>
                    <a:pt x="165835" y="288248"/>
                  </a:lnTo>
                  <a:lnTo>
                    <a:pt x="170985" y="299014"/>
                  </a:lnTo>
                  <a:lnTo>
                    <a:pt x="174286" y="310329"/>
                  </a:lnTo>
                  <a:lnTo>
                    <a:pt x="175079" y="321384"/>
                  </a:lnTo>
                  <a:lnTo>
                    <a:pt x="173240" y="331736"/>
                  </a:lnTo>
                  <a:lnTo>
                    <a:pt x="169090" y="341142"/>
                  </a:lnTo>
                  <a:lnTo>
                    <a:pt x="163108" y="349388"/>
                  </a:lnTo>
                  <a:lnTo>
                    <a:pt x="155756" y="356478"/>
                  </a:lnTo>
                  <a:lnTo>
                    <a:pt x="147417" y="362257"/>
                  </a:lnTo>
                  <a:lnTo>
                    <a:pt x="138384" y="366323"/>
                  </a:lnTo>
                  <a:lnTo>
                    <a:pt x="128870" y="368617"/>
                  </a:lnTo>
                  <a:lnTo>
                    <a:pt x="119027" y="369363"/>
                  </a:lnTo>
                  <a:lnTo>
                    <a:pt x="108959" y="368884"/>
                  </a:lnTo>
                  <a:lnTo>
                    <a:pt x="98741" y="367487"/>
                  </a:lnTo>
                  <a:lnTo>
                    <a:pt x="88419" y="365264"/>
                  </a:lnTo>
                  <a:lnTo>
                    <a:pt x="78029" y="362102"/>
                  </a:lnTo>
                  <a:lnTo>
                    <a:pt x="67608" y="358024"/>
                  </a:lnTo>
                  <a:lnTo>
                    <a:pt x="57622" y="353471"/>
                  </a:lnTo>
                  <a:lnTo>
                    <a:pt x="47996" y="348776"/>
                  </a:lnTo>
                  <a:lnTo>
                    <a:pt x="37881" y="343529"/>
                  </a:lnTo>
                  <a:lnTo>
                    <a:pt x="25665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632953" y="357968"/>
              <a:ext cx="136871" cy="168457"/>
            </a:xfrm>
            <a:custGeom>
              <a:avLst/>
              <a:gdLst/>
              <a:ahLst/>
              <a:cxnLst/>
              <a:rect l="0" t="0" r="0" b="0"/>
              <a:pathLst>
                <a:path w="136871" h="168457">
                  <a:moveTo>
                    <a:pt x="136870" y="0"/>
                  </a:moveTo>
                  <a:lnTo>
                    <a:pt x="125202" y="67"/>
                  </a:lnTo>
                  <a:lnTo>
                    <a:pt x="114714" y="708"/>
                  </a:lnTo>
                  <a:lnTo>
                    <a:pt x="104417" y="2009"/>
                  </a:lnTo>
                  <a:lnTo>
                    <a:pt x="94288" y="4041"/>
                  </a:lnTo>
                  <a:lnTo>
                    <a:pt x="84593" y="7006"/>
                  </a:lnTo>
                  <a:lnTo>
                    <a:pt x="75452" y="10926"/>
                  </a:lnTo>
                  <a:lnTo>
                    <a:pt x="66676" y="15675"/>
                  </a:lnTo>
                  <a:lnTo>
                    <a:pt x="57867" y="21079"/>
                  </a:lnTo>
                  <a:lnTo>
                    <a:pt x="48808" y="26979"/>
                  </a:lnTo>
                  <a:lnTo>
                    <a:pt x="40097" y="33567"/>
                  </a:lnTo>
                  <a:lnTo>
                    <a:pt x="32992" y="41353"/>
                  </a:lnTo>
                  <a:lnTo>
                    <a:pt x="28079" y="50496"/>
                  </a:lnTo>
                  <a:lnTo>
                    <a:pt x="25614" y="60059"/>
                  </a:lnTo>
                  <a:lnTo>
                    <a:pt x="25855" y="68266"/>
                  </a:lnTo>
                  <a:lnTo>
                    <a:pt x="28658" y="74231"/>
                  </a:lnTo>
                  <a:lnTo>
                    <a:pt x="33758" y="78231"/>
                  </a:lnTo>
                  <a:lnTo>
                    <a:pt x="40978" y="81224"/>
                  </a:lnTo>
                  <a:lnTo>
                    <a:pt x="50007" y="83905"/>
                  </a:lnTo>
                  <a:lnTo>
                    <a:pt x="60302" y="86607"/>
                  </a:lnTo>
                  <a:lnTo>
                    <a:pt x="71195" y="89451"/>
                  </a:lnTo>
                  <a:lnTo>
                    <a:pt x="82247" y="92461"/>
                  </a:lnTo>
                  <a:lnTo>
                    <a:pt x="92936" y="95945"/>
                  </a:lnTo>
                  <a:lnTo>
                    <a:pt x="102582" y="100489"/>
                  </a:lnTo>
                  <a:lnTo>
                    <a:pt x="110904" y="106317"/>
                  </a:lnTo>
                  <a:lnTo>
                    <a:pt x="117491" y="113179"/>
                  </a:lnTo>
                  <a:lnTo>
                    <a:pt x="121643" y="120548"/>
                  </a:lnTo>
                  <a:lnTo>
                    <a:pt x="123207" y="128054"/>
                  </a:lnTo>
                  <a:lnTo>
                    <a:pt x="122326" y="135362"/>
                  </a:lnTo>
                  <a:lnTo>
                    <a:pt x="119160" y="142110"/>
                  </a:lnTo>
                  <a:lnTo>
                    <a:pt x="114030" y="148156"/>
                  </a:lnTo>
                  <a:lnTo>
                    <a:pt x="107182" y="153383"/>
                  </a:lnTo>
                  <a:lnTo>
                    <a:pt x="98701" y="157604"/>
                  </a:lnTo>
                  <a:lnTo>
                    <a:pt x="88778" y="160815"/>
                  </a:lnTo>
                  <a:lnTo>
                    <a:pt x="77694" y="163160"/>
                  </a:lnTo>
                  <a:lnTo>
                    <a:pt x="65730" y="164825"/>
                  </a:lnTo>
                  <a:lnTo>
                    <a:pt x="53146" y="165986"/>
                  </a:lnTo>
                  <a:lnTo>
                    <a:pt x="40735" y="166787"/>
                  </a:lnTo>
                  <a:lnTo>
                    <a:pt x="28612" y="167420"/>
                  </a:lnTo>
                  <a:lnTo>
                    <a:pt x="15716" y="167944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864705" y="284269"/>
              <a:ext cx="10405" cy="273742"/>
            </a:xfrm>
            <a:custGeom>
              <a:avLst/>
              <a:gdLst/>
              <a:ahLst/>
              <a:cxnLst/>
              <a:rect l="0" t="0" r="0" b="0"/>
              <a:pathLst>
                <a:path w="10405" h="273742">
                  <a:moveTo>
                    <a:pt x="10404" y="0"/>
                  </a:moveTo>
                  <a:lnTo>
                    <a:pt x="7536" y="11802"/>
                  </a:lnTo>
                  <a:lnTo>
                    <a:pt x="5395" y="23571"/>
                  </a:lnTo>
                  <a:lnTo>
                    <a:pt x="3792" y="36466"/>
                  </a:lnTo>
                  <a:lnTo>
                    <a:pt x="2610" y="50487"/>
                  </a:lnTo>
                  <a:lnTo>
                    <a:pt x="1761" y="65463"/>
                  </a:lnTo>
                  <a:lnTo>
                    <a:pt x="1165" y="81181"/>
                  </a:lnTo>
                  <a:lnTo>
                    <a:pt x="750" y="97284"/>
                  </a:lnTo>
                  <a:lnTo>
                    <a:pt x="467" y="113308"/>
                  </a:lnTo>
                  <a:lnTo>
                    <a:pt x="274" y="129005"/>
                  </a:lnTo>
                  <a:lnTo>
                    <a:pt x="142" y="144323"/>
                  </a:lnTo>
                  <a:lnTo>
                    <a:pt x="54" y="159301"/>
                  </a:lnTo>
                  <a:lnTo>
                    <a:pt x="0" y="174004"/>
                  </a:lnTo>
                  <a:lnTo>
                    <a:pt x="132" y="188337"/>
                  </a:lnTo>
                  <a:lnTo>
                    <a:pt x="754" y="202050"/>
                  </a:lnTo>
                  <a:lnTo>
                    <a:pt x="1985" y="215045"/>
                  </a:lnTo>
                  <a:lnTo>
                    <a:pt x="3634" y="227131"/>
                  </a:lnTo>
                  <a:lnTo>
                    <a:pt x="5452" y="239222"/>
                  </a:lnTo>
                  <a:lnTo>
                    <a:pt x="7598" y="253500"/>
                  </a:lnTo>
                  <a:lnTo>
                    <a:pt x="10404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748767" y="389554"/>
              <a:ext cx="178985" cy="10529"/>
            </a:xfrm>
            <a:custGeom>
              <a:avLst/>
              <a:gdLst/>
              <a:ahLst/>
              <a:cxnLst/>
              <a:rect l="0" t="0" r="0" b="0"/>
              <a:pathLst>
                <a:path w="178985" h="10529">
                  <a:moveTo>
                    <a:pt x="178984" y="10528"/>
                  </a:moveTo>
                  <a:lnTo>
                    <a:pt x="170049" y="7662"/>
                  </a:lnTo>
                  <a:lnTo>
                    <a:pt x="160422" y="5520"/>
                  </a:lnTo>
                  <a:lnTo>
                    <a:pt x="149130" y="3917"/>
                  </a:lnTo>
                  <a:lnTo>
                    <a:pt x="136291" y="2736"/>
                  </a:lnTo>
                  <a:lnTo>
                    <a:pt x="122162" y="1887"/>
                  </a:lnTo>
                  <a:lnTo>
                    <a:pt x="107041" y="1290"/>
                  </a:lnTo>
                  <a:lnTo>
                    <a:pt x="91352" y="876"/>
                  </a:lnTo>
                  <a:lnTo>
                    <a:pt x="75613" y="591"/>
                  </a:lnTo>
                  <a:lnTo>
                    <a:pt x="60127" y="398"/>
                  </a:lnTo>
                  <a:lnTo>
                    <a:pt x="45581" y="267"/>
                  </a:lnTo>
                  <a:lnTo>
                    <a:pt x="31704" y="164"/>
                  </a:lnTo>
                  <a:lnTo>
                    <a:pt x="17280" y="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935289" y="357968"/>
              <a:ext cx="97748" cy="178648"/>
            </a:xfrm>
            <a:custGeom>
              <a:avLst/>
              <a:gdLst/>
              <a:ahLst/>
              <a:cxnLst/>
              <a:rect l="0" t="0" r="0" b="0"/>
              <a:pathLst>
                <a:path w="97748" h="178648">
                  <a:moveTo>
                    <a:pt x="2991" y="105285"/>
                  </a:moveTo>
                  <a:lnTo>
                    <a:pt x="3057" y="116953"/>
                  </a:lnTo>
                  <a:lnTo>
                    <a:pt x="3697" y="127442"/>
                  </a:lnTo>
                  <a:lnTo>
                    <a:pt x="4999" y="137744"/>
                  </a:lnTo>
                  <a:lnTo>
                    <a:pt x="7031" y="148045"/>
                  </a:lnTo>
                  <a:lnTo>
                    <a:pt x="9997" y="158389"/>
                  </a:lnTo>
                  <a:lnTo>
                    <a:pt x="13902" y="168708"/>
                  </a:lnTo>
                  <a:lnTo>
                    <a:pt x="18093" y="176506"/>
                  </a:lnTo>
                  <a:lnTo>
                    <a:pt x="21156" y="178647"/>
                  </a:lnTo>
                  <a:lnTo>
                    <a:pt x="22314" y="176101"/>
                  </a:lnTo>
                  <a:lnTo>
                    <a:pt x="21876" y="170508"/>
                  </a:lnTo>
                  <a:lnTo>
                    <a:pt x="20350" y="163044"/>
                  </a:lnTo>
                  <a:lnTo>
                    <a:pt x="18120" y="154440"/>
                  </a:lnTo>
                  <a:lnTo>
                    <a:pt x="15440" y="145134"/>
                  </a:lnTo>
                  <a:lnTo>
                    <a:pt x="12472" y="135390"/>
                  </a:lnTo>
                  <a:lnTo>
                    <a:pt x="9317" y="125369"/>
                  </a:lnTo>
                  <a:lnTo>
                    <a:pt x="6051" y="115172"/>
                  </a:lnTo>
                  <a:lnTo>
                    <a:pt x="3041" y="104861"/>
                  </a:lnTo>
                  <a:lnTo>
                    <a:pt x="931" y="94476"/>
                  </a:lnTo>
                  <a:lnTo>
                    <a:pt x="0" y="84047"/>
                  </a:lnTo>
                  <a:lnTo>
                    <a:pt x="359" y="73753"/>
                  </a:lnTo>
                  <a:lnTo>
                    <a:pt x="2121" y="63915"/>
                  </a:lnTo>
                  <a:lnTo>
                    <a:pt x="5201" y="54672"/>
                  </a:lnTo>
                  <a:lnTo>
                    <a:pt x="9540" y="46160"/>
                  </a:lnTo>
                  <a:lnTo>
                    <a:pt x="15193" y="38588"/>
                  </a:lnTo>
                  <a:lnTo>
                    <a:pt x="22067" y="31977"/>
                  </a:lnTo>
                  <a:lnTo>
                    <a:pt x="29952" y="26198"/>
                  </a:lnTo>
                  <a:lnTo>
                    <a:pt x="38614" y="21074"/>
                  </a:lnTo>
                  <a:lnTo>
                    <a:pt x="47838" y="16443"/>
                  </a:lnTo>
                  <a:lnTo>
                    <a:pt x="57195" y="12317"/>
                  </a:lnTo>
                  <a:lnTo>
                    <a:pt x="67068" y="8477"/>
                  </a:lnTo>
                  <a:lnTo>
                    <a:pt x="79437" y="4583"/>
                  </a:lnTo>
                  <a:lnTo>
                    <a:pt x="9774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039174" y="405509"/>
              <a:ext cx="204433" cy="128628"/>
            </a:xfrm>
            <a:custGeom>
              <a:avLst/>
              <a:gdLst/>
              <a:ahLst/>
              <a:cxnLst/>
              <a:rect l="0" t="0" r="0" b="0"/>
              <a:pathLst>
                <a:path w="204433" h="128628">
                  <a:moveTo>
                    <a:pt x="109675" y="15630"/>
                  </a:moveTo>
                  <a:lnTo>
                    <a:pt x="100808" y="9897"/>
                  </a:lnTo>
                  <a:lnTo>
                    <a:pt x="91820" y="5613"/>
                  </a:lnTo>
                  <a:lnTo>
                    <a:pt x="81830" y="2416"/>
                  </a:lnTo>
                  <a:lnTo>
                    <a:pt x="71023" y="400"/>
                  </a:lnTo>
                  <a:lnTo>
                    <a:pt x="59860" y="0"/>
                  </a:lnTo>
                  <a:lnTo>
                    <a:pt x="48663" y="1316"/>
                  </a:lnTo>
                  <a:lnTo>
                    <a:pt x="37897" y="4311"/>
                  </a:lnTo>
                  <a:lnTo>
                    <a:pt x="28210" y="8984"/>
                  </a:lnTo>
                  <a:lnTo>
                    <a:pt x="19854" y="15167"/>
                  </a:lnTo>
                  <a:lnTo>
                    <a:pt x="12907" y="22741"/>
                  </a:lnTo>
                  <a:lnTo>
                    <a:pt x="7451" y="31718"/>
                  </a:lnTo>
                  <a:lnTo>
                    <a:pt x="3381" y="41972"/>
                  </a:lnTo>
                  <a:lnTo>
                    <a:pt x="780" y="53111"/>
                  </a:lnTo>
                  <a:lnTo>
                    <a:pt x="0" y="64578"/>
                  </a:lnTo>
                  <a:lnTo>
                    <a:pt x="1066" y="76025"/>
                  </a:lnTo>
                  <a:lnTo>
                    <a:pt x="3729" y="87151"/>
                  </a:lnTo>
                  <a:lnTo>
                    <a:pt x="7649" y="97622"/>
                  </a:lnTo>
                  <a:lnTo>
                    <a:pt x="12510" y="107316"/>
                  </a:lnTo>
                  <a:lnTo>
                    <a:pt x="18213" y="115808"/>
                  </a:lnTo>
                  <a:lnTo>
                    <a:pt x="24864" y="122309"/>
                  </a:lnTo>
                  <a:lnTo>
                    <a:pt x="32443" y="126565"/>
                  </a:lnTo>
                  <a:lnTo>
                    <a:pt x="40649" y="128627"/>
                  </a:lnTo>
                  <a:lnTo>
                    <a:pt x="49004" y="128581"/>
                  </a:lnTo>
                  <a:lnTo>
                    <a:pt x="57212" y="126696"/>
                  </a:lnTo>
                  <a:lnTo>
                    <a:pt x="65010" y="123179"/>
                  </a:lnTo>
                  <a:lnTo>
                    <a:pt x="72095" y="118086"/>
                  </a:lnTo>
                  <a:lnTo>
                    <a:pt x="78376" y="111587"/>
                  </a:lnTo>
                  <a:lnTo>
                    <a:pt x="83933" y="103785"/>
                  </a:lnTo>
                  <a:lnTo>
                    <a:pt x="88906" y="94647"/>
                  </a:lnTo>
                  <a:lnTo>
                    <a:pt x="93433" y="84281"/>
                  </a:lnTo>
                  <a:lnTo>
                    <a:pt x="97305" y="73066"/>
                  </a:lnTo>
                  <a:lnTo>
                    <a:pt x="100001" y="61546"/>
                  </a:lnTo>
                  <a:lnTo>
                    <a:pt x="101356" y="50128"/>
                  </a:lnTo>
                  <a:lnTo>
                    <a:pt x="102277" y="41369"/>
                  </a:lnTo>
                  <a:lnTo>
                    <a:pt x="104052" y="38426"/>
                  </a:lnTo>
                  <a:lnTo>
                    <a:pt x="106837" y="40427"/>
                  </a:lnTo>
                  <a:lnTo>
                    <a:pt x="110599" y="45685"/>
                  </a:lnTo>
                  <a:lnTo>
                    <a:pt x="115383" y="52949"/>
                  </a:lnTo>
                  <a:lnTo>
                    <a:pt x="121326" y="61432"/>
                  </a:lnTo>
                  <a:lnTo>
                    <a:pt x="128389" y="70656"/>
                  </a:lnTo>
                  <a:lnTo>
                    <a:pt x="136397" y="80008"/>
                  </a:lnTo>
                  <a:lnTo>
                    <a:pt x="145139" y="88703"/>
                  </a:lnTo>
                  <a:lnTo>
                    <a:pt x="154416" y="96371"/>
                  </a:lnTo>
                  <a:lnTo>
                    <a:pt x="163809" y="102866"/>
                  </a:lnTo>
                  <a:lnTo>
                    <a:pt x="173710" y="108711"/>
                  </a:lnTo>
                  <a:lnTo>
                    <a:pt x="186102" y="114416"/>
                  </a:lnTo>
                  <a:lnTo>
                    <a:pt x="204432" y="1209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211004" y="384950"/>
              <a:ext cx="127359" cy="145778"/>
            </a:xfrm>
            <a:custGeom>
              <a:avLst/>
              <a:gdLst/>
              <a:ahLst/>
              <a:cxnLst/>
              <a:rect l="0" t="0" r="0" b="0"/>
              <a:pathLst>
                <a:path w="127359" h="145778">
                  <a:moveTo>
                    <a:pt x="85245" y="4604"/>
                  </a:moveTo>
                  <a:lnTo>
                    <a:pt x="76443" y="1804"/>
                  </a:lnTo>
                  <a:lnTo>
                    <a:pt x="68096" y="302"/>
                  </a:lnTo>
                  <a:lnTo>
                    <a:pt x="59402" y="0"/>
                  </a:lnTo>
                  <a:lnTo>
                    <a:pt x="50455" y="853"/>
                  </a:lnTo>
                  <a:lnTo>
                    <a:pt x="41608" y="2969"/>
                  </a:lnTo>
                  <a:lnTo>
                    <a:pt x="33073" y="6300"/>
                  </a:lnTo>
                  <a:lnTo>
                    <a:pt x="25057" y="10981"/>
                  </a:lnTo>
                  <a:lnTo>
                    <a:pt x="17828" y="17397"/>
                  </a:lnTo>
                  <a:lnTo>
                    <a:pt x="11461" y="25601"/>
                  </a:lnTo>
                  <a:lnTo>
                    <a:pt x="6186" y="35364"/>
                  </a:lnTo>
                  <a:lnTo>
                    <a:pt x="2466" y="46357"/>
                  </a:lnTo>
                  <a:lnTo>
                    <a:pt x="413" y="58265"/>
                  </a:lnTo>
                  <a:lnTo>
                    <a:pt x="0" y="70665"/>
                  </a:lnTo>
                  <a:lnTo>
                    <a:pt x="1234" y="83055"/>
                  </a:lnTo>
                  <a:lnTo>
                    <a:pt x="3959" y="95153"/>
                  </a:lnTo>
                  <a:lnTo>
                    <a:pt x="8057" y="106562"/>
                  </a:lnTo>
                  <a:lnTo>
                    <a:pt x="13548" y="116698"/>
                  </a:lnTo>
                  <a:lnTo>
                    <a:pt x="20317" y="125363"/>
                  </a:lnTo>
                  <a:lnTo>
                    <a:pt x="28302" y="132520"/>
                  </a:lnTo>
                  <a:lnTo>
                    <a:pt x="37563" y="138120"/>
                  </a:lnTo>
                  <a:lnTo>
                    <a:pt x="48007" y="142287"/>
                  </a:lnTo>
                  <a:lnTo>
                    <a:pt x="59104" y="144953"/>
                  </a:lnTo>
                  <a:lnTo>
                    <a:pt x="70013" y="145777"/>
                  </a:lnTo>
                  <a:lnTo>
                    <a:pt x="80266" y="144750"/>
                  </a:lnTo>
                  <a:lnTo>
                    <a:pt x="89666" y="142437"/>
                  </a:lnTo>
                  <a:lnTo>
                    <a:pt x="99123" y="139580"/>
                  </a:lnTo>
                  <a:lnTo>
                    <a:pt x="110578" y="135930"/>
                  </a:lnTo>
                  <a:lnTo>
                    <a:pt x="127358" y="1309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364020" y="189512"/>
              <a:ext cx="26986" cy="336913"/>
            </a:xfrm>
            <a:custGeom>
              <a:avLst/>
              <a:gdLst/>
              <a:ahLst/>
              <a:cxnLst/>
              <a:rect l="0" t="0" r="0" b="0"/>
              <a:pathLst>
                <a:path w="26986" h="336913">
                  <a:moveTo>
                    <a:pt x="16456" y="0"/>
                  </a:moveTo>
                  <a:lnTo>
                    <a:pt x="10722" y="11736"/>
                  </a:lnTo>
                  <a:lnTo>
                    <a:pt x="6439" y="22865"/>
                  </a:lnTo>
                  <a:lnTo>
                    <a:pt x="3238" y="34472"/>
                  </a:lnTo>
                  <a:lnTo>
                    <a:pt x="1049" y="46979"/>
                  </a:lnTo>
                  <a:lnTo>
                    <a:pt x="0" y="60935"/>
                  </a:lnTo>
                  <a:lnTo>
                    <a:pt x="54" y="76498"/>
                  </a:lnTo>
                  <a:lnTo>
                    <a:pt x="879" y="93501"/>
                  </a:lnTo>
                  <a:lnTo>
                    <a:pt x="1959" y="111659"/>
                  </a:lnTo>
                  <a:lnTo>
                    <a:pt x="2979" y="130682"/>
                  </a:lnTo>
                  <a:lnTo>
                    <a:pt x="3982" y="150165"/>
                  </a:lnTo>
                  <a:lnTo>
                    <a:pt x="5262" y="169615"/>
                  </a:lnTo>
                  <a:lnTo>
                    <a:pt x="6971" y="188769"/>
                  </a:lnTo>
                  <a:lnTo>
                    <a:pt x="8949" y="207561"/>
                  </a:lnTo>
                  <a:lnTo>
                    <a:pt x="10823" y="226026"/>
                  </a:lnTo>
                  <a:lnTo>
                    <a:pt x="12387" y="244215"/>
                  </a:lnTo>
                  <a:lnTo>
                    <a:pt x="13789" y="261822"/>
                  </a:lnTo>
                  <a:lnTo>
                    <a:pt x="15702" y="280116"/>
                  </a:lnTo>
                  <a:lnTo>
                    <a:pt x="19407" y="302941"/>
                  </a:lnTo>
                  <a:lnTo>
                    <a:pt x="26985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159378" y="221098"/>
              <a:ext cx="336913" cy="63172"/>
            </a:xfrm>
            <a:custGeom>
              <a:avLst/>
              <a:gdLst/>
              <a:ahLst/>
              <a:cxnLst/>
              <a:rect l="0" t="0" r="0" b="0"/>
              <a:pathLst>
                <a:path w="336913" h="63172">
                  <a:moveTo>
                    <a:pt x="336912" y="63171"/>
                  </a:moveTo>
                  <a:lnTo>
                    <a:pt x="325110" y="60304"/>
                  </a:lnTo>
                  <a:lnTo>
                    <a:pt x="313341" y="58162"/>
                  </a:lnTo>
                  <a:lnTo>
                    <a:pt x="300450" y="56555"/>
                  </a:lnTo>
                  <a:lnTo>
                    <a:pt x="286602" y="55201"/>
                  </a:lnTo>
                  <a:lnTo>
                    <a:pt x="272273" y="53704"/>
                  </a:lnTo>
                  <a:lnTo>
                    <a:pt x="257800" y="51854"/>
                  </a:lnTo>
                  <a:lnTo>
                    <a:pt x="243177" y="49614"/>
                  </a:lnTo>
                  <a:lnTo>
                    <a:pt x="228153" y="47033"/>
                  </a:lnTo>
                  <a:lnTo>
                    <a:pt x="212614" y="44184"/>
                  </a:lnTo>
                  <a:lnTo>
                    <a:pt x="196910" y="41134"/>
                  </a:lnTo>
                  <a:lnTo>
                    <a:pt x="181740" y="37942"/>
                  </a:lnTo>
                  <a:lnTo>
                    <a:pt x="167452" y="34648"/>
                  </a:lnTo>
                  <a:lnTo>
                    <a:pt x="153738" y="31285"/>
                  </a:lnTo>
                  <a:lnTo>
                    <a:pt x="139849" y="27875"/>
                  </a:lnTo>
                  <a:lnTo>
                    <a:pt x="125354" y="24436"/>
                  </a:lnTo>
                  <a:lnTo>
                    <a:pt x="110158" y="21144"/>
                  </a:lnTo>
                  <a:lnTo>
                    <a:pt x="94338" y="18313"/>
                  </a:lnTo>
                  <a:lnTo>
                    <a:pt x="78041" y="16072"/>
                  </a:lnTo>
                  <a:lnTo>
                    <a:pt x="61957" y="14196"/>
                  </a:lnTo>
                  <a:lnTo>
                    <a:pt x="45619" y="11907"/>
                  </a:lnTo>
                  <a:lnTo>
                    <a:pt x="26476" y="788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691718" y="400082"/>
              <a:ext cx="130956" cy="115815"/>
            </a:xfrm>
            <a:custGeom>
              <a:avLst/>
              <a:gdLst/>
              <a:ahLst/>
              <a:cxnLst/>
              <a:rect l="0" t="0" r="0" b="0"/>
              <a:pathLst>
                <a:path w="130956" h="115815">
                  <a:moveTo>
                    <a:pt x="4613" y="0"/>
                  </a:moveTo>
                  <a:lnTo>
                    <a:pt x="1813" y="8802"/>
                  </a:lnTo>
                  <a:lnTo>
                    <a:pt x="312" y="17148"/>
                  </a:lnTo>
                  <a:lnTo>
                    <a:pt x="0" y="25856"/>
                  </a:lnTo>
                  <a:lnTo>
                    <a:pt x="507" y="35323"/>
                  </a:lnTo>
                  <a:lnTo>
                    <a:pt x="1327" y="46115"/>
                  </a:lnTo>
                  <a:lnTo>
                    <a:pt x="2147" y="58404"/>
                  </a:lnTo>
                  <a:lnTo>
                    <a:pt x="3003" y="71723"/>
                  </a:lnTo>
                  <a:lnTo>
                    <a:pt x="4178" y="85194"/>
                  </a:lnTo>
                  <a:lnTo>
                    <a:pt x="5795" y="98212"/>
                  </a:lnTo>
                  <a:lnTo>
                    <a:pt x="7039" y="108038"/>
                  </a:lnTo>
                  <a:lnTo>
                    <a:pt x="7121" y="111253"/>
                  </a:lnTo>
                  <a:lnTo>
                    <a:pt x="6701" y="108646"/>
                  </a:lnTo>
                  <a:lnTo>
                    <a:pt x="6202" y="102005"/>
                  </a:lnTo>
                  <a:lnTo>
                    <a:pt x="5767" y="92744"/>
                  </a:lnTo>
                  <a:lnTo>
                    <a:pt x="5438" y="81810"/>
                  </a:lnTo>
                  <a:lnTo>
                    <a:pt x="5534" y="69967"/>
                  </a:lnTo>
                  <a:lnTo>
                    <a:pt x="6653" y="57903"/>
                  </a:lnTo>
                  <a:lnTo>
                    <a:pt x="9044" y="46004"/>
                  </a:lnTo>
                  <a:lnTo>
                    <a:pt x="12956" y="34886"/>
                  </a:lnTo>
                  <a:lnTo>
                    <a:pt x="18788" y="25471"/>
                  </a:lnTo>
                  <a:lnTo>
                    <a:pt x="26558" y="18111"/>
                  </a:lnTo>
                  <a:lnTo>
                    <a:pt x="35673" y="12981"/>
                  </a:lnTo>
                  <a:lnTo>
                    <a:pt x="45160" y="10346"/>
                  </a:lnTo>
                  <a:lnTo>
                    <a:pt x="54422" y="10095"/>
                  </a:lnTo>
                  <a:lnTo>
                    <a:pt x="63245" y="12009"/>
                  </a:lnTo>
                  <a:lnTo>
                    <a:pt x="71625" y="15943"/>
                  </a:lnTo>
                  <a:lnTo>
                    <a:pt x="79623" y="21619"/>
                  </a:lnTo>
                  <a:lnTo>
                    <a:pt x="87164" y="28681"/>
                  </a:lnTo>
                  <a:lnTo>
                    <a:pt x="94016" y="36782"/>
                  </a:lnTo>
                  <a:lnTo>
                    <a:pt x="100112" y="45634"/>
                  </a:lnTo>
                  <a:lnTo>
                    <a:pt x="105530" y="55017"/>
                  </a:lnTo>
                  <a:lnTo>
                    <a:pt x="110406" y="64768"/>
                  </a:lnTo>
                  <a:lnTo>
                    <a:pt x="114866" y="74757"/>
                  </a:lnTo>
                  <a:lnTo>
                    <a:pt x="118876" y="84449"/>
                  </a:lnTo>
                  <a:lnTo>
                    <a:pt x="122625" y="93848"/>
                  </a:lnTo>
                  <a:lnTo>
                    <a:pt x="126445" y="103776"/>
                  </a:lnTo>
                  <a:lnTo>
                    <a:pt x="130955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863802" y="389554"/>
              <a:ext cx="91066" cy="139042"/>
            </a:xfrm>
            <a:custGeom>
              <a:avLst/>
              <a:gdLst/>
              <a:ahLst/>
              <a:cxnLst/>
              <a:rect l="0" t="0" r="0" b="0"/>
              <a:pathLst>
                <a:path w="91066" h="139042">
                  <a:moveTo>
                    <a:pt x="64156" y="21057"/>
                  </a:moveTo>
                  <a:lnTo>
                    <a:pt x="52555" y="24058"/>
                  </a:lnTo>
                  <a:lnTo>
                    <a:pt x="42706" y="27480"/>
                  </a:lnTo>
                  <a:lnTo>
                    <a:pt x="33706" y="31681"/>
                  </a:lnTo>
                  <a:lnTo>
                    <a:pt x="25438" y="36754"/>
                  </a:lnTo>
                  <a:lnTo>
                    <a:pt x="18059" y="42883"/>
                  </a:lnTo>
                  <a:lnTo>
                    <a:pt x="11598" y="50072"/>
                  </a:lnTo>
                  <a:lnTo>
                    <a:pt x="6265" y="58332"/>
                  </a:lnTo>
                  <a:lnTo>
                    <a:pt x="2507" y="67775"/>
                  </a:lnTo>
                  <a:lnTo>
                    <a:pt x="429" y="78339"/>
                  </a:lnTo>
                  <a:lnTo>
                    <a:pt x="0" y="89516"/>
                  </a:lnTo>
                  <a:lnTo>
                    <a:pt x="1224" y="100477"/>
                  </a:lnTo>
                  <a:lnTo>
                    <a:pt x="3944" y="110762"/>
                  </a:lnTo>
                  <a:lnTo>
                    <a:pt x="8211" y="119953"/>
                  </a:lnTo>
                  <a:lnTo>
                    <a:pt x="14348" y="127522"/>
                  </a:lnTo>
                  <a:lnTo>
                    <a:pt x="22355" y="133340"/>
                  </a:lnTo>
                  <a:lnTo>
                    <a:pt x="31645" y="137279"/>
                  </a:lnTo>
                  <a:lnTo>
                    <a:pt x="41258" y="139041"/>
                  </a:lnTo>
                  <a:lnTo>
                    <a:pt x="50602" y="138668"/>
                  </a:lnTo>
                  <a:lnTo>
                    <a:pt x="59314" y="136319"/>
                  </a:lnTo>
                  <a:lnTo>
                    <a:pt x="67084" y="132085"/>
                  </a:lnTo>
                  <a:lnTo>
                    <a:pt x="73858" y="126199"/>
                  </a:lnTo>
                  <a:lnTo>
                    <a:pt x="79592" y="118826"/>
                  </a:lnTo>
                  <a:lnTo>
                    <a:pt x="84161" y="109983"/>
                  </a:lnTo>
                  <a:lnTo>
                    <a:pt x="87605" y="99818"/>
                  </a:lnTo>
                  <a:lnTo>
                    <a:pt x="89938" y="88741"/>
                  </a:lnTo>
                  <a:lnTo>
                    <a:pt x="91065" y="77313"/>
                  </a:lnTo>
                  <a:lnTo>
                    <a:pt x="91045" y="65893"/>
                  </a:lnTo>
                  <a:lnTo>
                    <a:pt x="90032" y="54689"/>
                  </a:lnTo>
                  <a:lnTo>
                    <a:pt x="87974" y="42550"/>
                  </a:lnTo>
                  <a:lnTo>
                    <a:pt x="83578" y="26179"/>
                  </a:lnTo>
                  <a:lnTo>
                    <a:pt x="746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993843" y="379025"/>
              <a:ext cx="85571" cy="133920"/>
            </a:xfrm>
            <a:custGeom>
              <a:avLst/>
              <a:gdLst/>
              <a:ahLst/>
              <a:cxnLst/>
              <a:rect l="0" t="0" r="0" b="0"/>
              <a:pathLst>
                <a:path w="85571" h="133920">
                  <a:moveTo>
                    <a:pt x="7815" y="21057"/>
                  </a:moveTo>
                  <a:lnTo>
                    <a:pt x="4948" y="29926"/>
                  </a:lnTo>
                  <a:lnTo>
                    <a:pt x="2806" y="38913"/>
                  </a:lnTo>
                  <a:lnTo>
                    <a:pt x="1208" y="48903"/>
                  </a:lnTo>
                  <a:lnTo>
                    <a:pt x="200" y="59711"/>
                  </a:lnTo>
                  <a:lnTo>
                    <a:pt x="0" y="70874"/>
                  </a:lnTo>
                  <a:lnTo>
                    <a:pt x="659" y="82075"/>
                  </a:lnTo>
                  <a:lnTo>
                    <a:pt x="2244" y="93014"/>
                  </a:lnTo>
                  <a:lnTo>
                    <a:pt x="4905" y="103350"/>
                  </a:lnTo>
                  <a:lnTo>
                    <a:pt x="8629" y="112949"/>
                  </a:lnTo>
                  <a:lnTo>
                    <a:pt x="13588" y="121375"/>
                  </a:lnTo>
                  <a:lnTo>
                    <a:pt x="20197" y="127831"/>
                  </a:lnTo>
                  <a:lnTo>
                    <a:pt x="28526" y="132051"/>
                  </a:lnTo>
                  <a:lnTo>
                    <a:pt x="38033" y="133919"/>
                  </a:lnTo>
                  <a:lnTo>
                    <a:pt x="47792" y="133211"/>
                  </a:lnTo>
                  <a:lnTo>
                    <a:pt x="57230" y="130063"/>
                  </a:lnTo>
                  <a:lnTo>
                    <a:pt x="65834" y="124714"/>
                  </a:lnTo>
                  <a:lnTo>
                    <a:pt x="73001" y="117320"/>
                  </a:lnTo>
                  <a:lnTo>
                    <a:pt x="78550" y="108167"/>
                  </a:lnTo>
                  <a:lnTo>
                    <a:pt x="82478" y="97618"/>
                  </a:lnTo>
                  <a:lnTo>
                    <a:pt x="84763" y="86022"/>
                  </a:lnTo>
                  <a:lnTo>
                    <a:pt x="85570" y="73679"/>
                  </a:lnTo>
                  <a:lnTo>
                    <a:pt x="85329" y="61034"/>
                  </a:lnTo>
                  <a:lnTo>
                    <a:pt x="84629" y="47241"/>
                  </a:lnTo>
                  <a:lnTo>
                    <a:pt x="83410" y="28856"/>
                  </a:lnTo>
                  <a:lnTo>
                    <a:pt x="815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117471" y="350614"/>
              <a:ext cx="126343" cy="154754"/>
            </a:xfrm>
            <a:custGeom>
              <a:avLst/>
              <a:gdLst/>
              <a:ahLst/>
              <a:cxnLst/>
              <a:rect l="0" t="0" r="0" b="0"/>
              <a:pathLst>
                <a:path w="126343" h="154754">
                  <a:moveTo>
                    <a:pt x="0" y="38940"/>
                  </a:moveTo>
                  <a:lnTo>
                    <a:pt x="2934" y="47741"/>
                  </a:lnTo>
                  <a:lnTo>
                    <a:pt x="5716" y="56088"/>
                  </a:lnTo>
                  <a:lnTo>
                    <a:pt x="8612" y="64791"/>
                  </a:lnTo>
                  <a:lnTo>
                    <a:pt x="11480" y="74085"/>
                  </a:lnTo>
                  <a:lnTo>
                    <a:pt x="13997" y="84228"/>
                  </a:lnTo>
                  <a:lnTo>
                    <a:pt x="16012" y="95269"/>
                  </a:lnTo>
                  <a:lnTo>
                    <a:pt x="17697" y="106936"/>
                  </a:lnTo>
                  <a:lnTo>
                    <a:pt x="19440" y="118758"/>
                  </a:lnTo>
                  <a:lnTo>
                    <a:pt x="21469" y="130378"/>
                  </a:lnTo>
                  <a:lnTo>
                    <a:pt x="23944" y="139270"/>
                  </a:lnTo>
                  <a:lnTo>
                    <a:pt x="26495" y="141970"/>
                  </a:lnTo>
                  <a:lnTo>
                    <a:pt x="28374" y="138738"/>
                  </a:lnTo>
                  <a:lnTo>
                    <a:pt x="29579" y="131016"/>
                  </a:lnTo>
                  <a:lnTo>
                    <a:pt x="30325" y="120298"/>
                  </a:lnTo>
                  <a:lnTo>
                    <a:pt x="30785" y="107883"/>
                  </a:lnTo>
                  <a:lnTo>
                    <a:pt x="31078" y="94604"/>
                  </a:lnTo>
                  <a:lnTo>
                    <a:pt x="31431" y="81072"/>
                  </a:lnTo>
                  <a:lnTo>
                    <a:pt x="32195" y="67819"/>
                  </a:lnTo>
                  <a:lnTo>
                    <a:pt x="33527" y="55088"/>
                  </a:lnTo>
                  <a:lnTo>
                    <a:pt x="35574" y="43060"/>
                  </a:lnTo>
                  <a:lnTo>
                    <a:pt x="38550" y="31964"/>
                  </a:lnTo>
                  <a:lnTo>
                    <a:pt x="42485" y="21842"/>
                  </a:lnTo>
                  <a:lnTo>
                    <a:pt x="47416" y="13059"/>
                  </a:lnTo>
                  <a:lnTo>
                    <a:pt x="53474" y="6361"/>
                  </a:lnTo>
                  <a:lnTo>
                    <a:pt x="60619" y="1978"/>
                  </a:lnTo>
                  <a:lnTo>
                    <a:pt x="68517" y="0"/>
                  </a:lnTo>
                  <a:lnTo>
                    <a:pt x="76657" y="635"/>
                  </a:lnTo>
                  <a:lnTo>
                    <a:pt x="84716" y="3729"/>
                  </a:lnTo>
                  <a:lnTo>
                    <a:pt x="92413" y="8872"/>
                  </a:lnTo>
                  <a:lnTo>
                    <a:pt x="99429" y="15595"/>
                  </a:lnTo>
                  <a:lnTo>
                    <a:pt x="105660" y="23485"/>
                  </a:lnTo>
                  <a:lnTo>
                    <a:pt x="111012" y="32372"/>
                  </a:lnTo>
                  <a:lnTo>
                    <a:pt x="115317" y="42313"/>
                  </a:lnTo>
                  <a:lnTo>
                    <a:pt x="118585" y="53258"/>
                  </a:lnTo>
                  <a:lnTo>
                    <a:pt x="120967" y="65048"/>
                  </a:lnTo>
                  <a:lnTo>
                    <a:pt x="122659" y="77494"/>
                  </a:lnTo>
                  <a:lnTo>
                    <a:pt x="123837" y="90410"/>
                  </a:lnTo>
                  <a:lnTo>
                    <a:pt x="124649" y="103245"/>
                  </a:lnTo>
                  <a:lnTo>
                    <a:pt x="125290" y="116443"/>
                  </a:lnTo>
                  <a:lnTo>
                    <a:pt x="125823" y="132279"/>
                  </a:lnTo>
                  <a:lnTo>
                    <a:pt x="126342" y="1547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311489" y="332303"/>
              <a:ext cx="146963" cy="194122"/>
            </a:xfrm>
            <a:custGeom>
              <a:avLst/>
              <a:gdLst/>
              <a:ahLst/>
              <a:cxnLst/>
              <a:rect l="0" t="0" r="0" b="0"/>
              <a:pathLst>
                <a:path w="146963" h="194122">
                  <a:moveTo>
                    <a:pt x="111309" y="4608"/>
                  </a:moveTo>
                  <a:lnTo>
                    <a:pt x="102507" y="1809"/>
                  </a:lnTo>
                  <a:lnTo>
                    <a:pt x="94160" y="307"/>
                  </a:lnTo>
                  <a:lnTo>
                    <a:pt x="85462" y="0"/>
                  </a:lnTo>
                  <a:lnTo>
                    <a:pt x="76340" y="680"/>
                  </a:lnTo>
                  <a:lnTo>
                    <a:pt x="66846" y="2148"/>
                  </a:lnTo>
                  <a:lnTo>
                    <a:pt x="57053" y="4221"/>
                  </a:lnTo>
                  <a:lnTo>
                    <a:pt x="47040" y="6903"/>
                  </a:lnTo>
                  <a:lnTo>
                    <a:pt x="36866" y="10374"/>
                  </a:lnTo>
                  <a:lnTo>
                    <a:pt x="26598" y="14674"/>
                  </a:lnTo>
                  <a:lnTo>
                    <a:pt x="16925" y="19866"/>
                  </a:lnTo>
                  <a:lnTo>
                    <a:pt x="9100" y="26107"/>
                  </a:lnTo>
                  <a:lnTo>
                    <a:pt x="3663" y="33377"/>
                  </a:lnTo>
                  <a:lnTo>
                    <a:pt x="661" y="41362"/>
                  </a:lnTo>
                  <a:lnTo>
                    <a:pt x="0" y="49560"/>
                  </a:lnTo>
                  <a:lnTo>
                    <a:pt x="1381" y="57649"/>
                  </a:lnTo>
                  <a:lnTo>
                    <a:pt x="4713" y="65028"/>
                  </a:lnTo>
                  <a:lnTo>
                    <a:pt x="10205" y="70765"/>
                  </a:lnTo>
                  <a:lnTo>
                    <a:pt x="17782" y="74510"/>
                  </a:lnTo>
                  <a:lnTo>
                    <a:pt x="27121" y="76565"/>
                  </a:lnTo>
                  <a:lnTo>
                    <a:pt x="37829" y="77579"/>
                  </a:lnTo>
                  <a:lnTo>
                    <a:pt x="49544" y="78049"/>
                  </a:lnTo>
                  <a:lnTo>
                    <a:pt x="61816" y="78422"/>
                  </a:lnTo>
                  <a:lnTo>
                    <a:pt x="74120" y="79147"/>
                  </a:lnTo>
                  <a:lnTo>
                    <a:pt x="86164" y="80428"/>
                  </a:lnTo>
                  <a:lnTo>
                    <a:pt x="97707" y="82428"/>
                  </a:lnTo>
                  <a:lnTo>
                    <a:pt x="108467" y="85367"/>
                  </a:lnTo>
                  <a:lnTo>
                    <a:pt x="118363" y="89278"/>
                  </a:lnTo>
                  <a:lnTo>
                    <a:pt x="127161" y="94360"/>
                  </a:lnTo>
                  <a:lnTo>
                    <a:pt x="134401" y="101053"/>
                  </a:lnTo>
                  <a:lnTo>
                    <a:pt x="139971" y="109441"/>
                  </a:lnTo>
                  <a:lnTo>
                    <a:pt x="143899" y="119158"/>
                  </a:lnTo>
                  <a:lnTo>
                    <a:pt x="146177" y="129589"/>
                  </a:lnTo>
                  <a:lnTo>
                    <a:pt x="146962" y="140302"/>
                  </a:lnTo>
                  <a:lnTo>
                    <a:pt x="146202" y="150915"/>
                  </a:lnTo>
                  <a:lnTo>
                    <a:pt x="143573" y="161034"/>
                  </a:lnTo>
                  <a:lnTo>
                    <a:pt x="139061" y="170489"/>
                  </a:lnTo>
                  <a:lnTo>
                    <a:pt x="132760" y="178818"/>
                  </a:lnTo>
                  <a:lnTo>
                    <a:pt x="124713" y="185210"/>
                  </a:lnTo>
                  <a:lnTo>
                    <a:pt x="115117" y="189401"/>
                  </a:lnTo>
                  <a:lnTo>
                    <a:pt x="104308" y="191759"/>
                  </a:lnTo>
                  <a:lnTo>
                    <a:pt x="91294" y="193239"/>
                  </a:lnTo>
                  <a:lnTo>
                    <a:pt x="71579" y="193970"/>
                  </a:lnTo>
                  <a:lnTo>
                    <a:pt x="37609" y="1941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549140" y="5264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1319861" y="2408755"/>
            <a:ext cx="7016538" cy="814743"/>
            <a:chOff x="1319861" y="2408755"/>
            <a:chExt cx="7016538" cy="814743"/>
          </a:xfrm>
        </p:grpSpPr>
        <p:sp>
          <p:nvSpPr>
            <p:cNvPr id="48" name="Freeform 47"/>
            <p:cNvSpPr/>
            <p:nvPr/>
          </p:nvSpPr>
          <p:spPr>
            <a:xfrm>
              <a:off x="1319861" y="2707600"/>
              <a:ext cx="236186" cy="444870"/>
            </a:xfrm>
            <a:custGeom>
              <a:avLst/>
              <a:gdLst/>
              <a:ahLst/>
              <a:cxnLst/>
              <a:rect l="0" t="0" r="0" b="0"/>
              <a:pathLst>
                <a:path w="236186" h="444870">
                  <a:moveTo>
                    <a:pt x="36143" y="0"/>
                  </a:moveTo>
                  <a:lnTo>
                    <a:pt x="33277" y="11802"/>
                  </a:lnTo>
                  <a:lnTo>
                    <a:pt x="31135" y="23572"/>
                  </a:lnTo>
                  <a:lnTo>
                    <a:pt x="29527" y="36457"/>
                  </a:lnTo>
                  <a:lnTo>
                    <a:pt x="28174" y="50132"/>
                  </a:lnTo>
                  <a:lnTo>
                    <a:pt x="26677" y="63812"/>
                  </a:lnTo>
                  <a:lnTo>
                    <a:pt x="24830" y="77033"/>
                  </a:lnTo>
                  <a:lnTo>
                    <a:pt x="22763" y="89830"/>
                  </a:lnTo>
                  <a:lnTo>
                    <a:pt x="20831" y="102558"/>
                  </a:lnTo>
                  <a:lnTo>
                    <a:pt x="19235" y="115459"/>
                  </a:lnTo>
                  <a:lnTo>
                    <a:pt x="18011" y="128936"/>
                  </a:lnTo>
                  <a:lnTo>
                    <a:pt x="17115" y="143595"/>
                  </a:lnTo>
                  <a:lnTo>
                    <a:pt x="16473" y="159649"/>
                  </a:lnTo>
                  <a:lnTo>
                    <a:pt x="15856" y="176823"/>
                  </a:lnTo>
                  <a:lnTo>
                    <a:pt x="14901" y="194569"/>
                  </a:lnTo>
                  <a:lnTo>
                    <a:pt x="13444" y="212508"/>
                  </a:lnTo>
                  <a:lnTo>
                    <a:pt x="11649" y="230620"/>
                  </a:lnTo>
                  <a:lnTo>
                    <a:pt x="9906" y="249144"/>
                  </a:lnTo>
                  <a:lnTo>
                    <a:pt x="8439" y="268188"/>
                  </a:lnTo>
                  <a:lnTo>
                    <a:pt x="7303" y="287401"/>
                  </a:lnTo>
                  <a:lnTo>
                    <a:pt x="6466" y="306080"/>
                  </a:lnTo>
                  <a:lnTo>
                    <a:pt x="5864" y="323864"/>
                  </a:lnTo>
                  <a:lnTo>
                    <a:pt x="5273" y="340569"/>
                  </a:lnTo>
                  <a:lnTo>
                    <a:pt x="4337" y="356023"/>
                  </a:lnTo>
                  <a:lnTo>
                    <a:pt x="2896" y="370268"/>
                  </a:lnTo>
                  <a:lnTo>
                    <a:pt x="1282" y="383496"/>
                  </a:lnTo>
                  <a:lnTo>
                    <a:pt x="192" y="395936"/>
                  </a:lnTo>
                  <a:lnTo>
                    <a:pt x="0" y="407779"/>
                  </a:lnTo>
                  <a:lnTo>
                    <a:pt x="1383" y="418702"/>
                  </a:lnTo>
                  <a:lnTo>
                    <a:pt x="5438" y="427908"/>
                  </a:lnTo>
                  <a:lnTo>
                    <a:pt x="12506" y="435094"/>
                  </a:lnTo>
                  <a:lnTo>
                    <a:pt x="22136" y="440257"/>
                  </a:lnTo>
                  <a:lnTo>
                    <a:pt x="33491" y="443439"/>
                  </a:lnTo>
                  <a:lnTo>
                    <a:pt x="45899" y="444869"/>
                  </a:lnTo>
                  <a:lnTo>
                    <a:pt x="58937" y="444730"/>
                  </a:lnTo>
                  <a:lnTo>
                    <a:pt x="72352" y="443058"/>
                  </a:lnTo>
                  <a:lnTo>
                    <a:pt x="85993" y="440018"/>
                  </a:lnTo>
                  <a:lnTo>
                    <a:pt x="99607" y="436031"/>
                  </a:lnTo>
                  <a:lnTo>
                    <a:pt x="112835" y="431672"/>
                  </a:lnTo>
                  <a:lnTo>
                    <a:pt x="125514" y="427299"/>
                  </a:lnTo>
                  <a:lnTo>
                    <a:pt x="137658" y="423061"/>
                  </a:lnTo>
                  <a:lnTo>
                    <a:pt x="149354" y="418987"/>
                  </a:lnTo>
                  <a:lnTo>
                    <a:pt x="160706" y="415063"/>
                  </a:lnTo>
                  <a:lnTo>
                    <a:pt x="171806" y="411258"/>
                  </a:lnTo>
                  <a:lnTo>
                    <a:pt x="182726" y="407542"/>
                  </a:lnTo>
                  <a:lnTo>
                    <a:pt x="193508" y="403895"/>
                  </a:lnTo>
                  <a:lnTo>
                    <a:pt x="203736" y="400449"/>
                  </a:lnTo>
                  <a:lnTo>
                    <a:pt x="213551" y="397147"/>
                  </a:lnTo>
                  <a:lnTo>
                    <a:pt x="223820" y="393700"/>
                  </a:lnTo>
                  <a:lnTo>
                    <a:pt x="236185" y="3895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345476" y="2844471"/>
              <a:ext cx="136871" cy="63172"/>
            </a:xfrm>
            <a:custGeom>
              <a:avLst/>
              <a:gdLst/>
              <a:ahLst/>
              <a:cxnLst/>
              <a:rect l="0" t="0" r="0" b="0"/>
              <a:pathLst>
                <a:path w="136871" h="63172">
                  <a:moveTo>
                    <a:pt x="136870" y="0"/>
                  </a:moveTo>
                  <a:lnTo>
                    <a:pt x="128069" y="5867"/>
                  </a:lnTo>
                  <a:lnTo>
                    <a:pt x="119722" y="11432"/>
                  </a:lnTo>
                  <a:lnTo>
                    <a:pt x="111024" y="17226"/>
                  </a:lnTo>
                  <a:lnTo>
                    <a:pt x="101903" y="23134"/>
                  </a:lnTo>
                  <a:lnTo>
                    <a:pt x="92408" y="28815"/>
                  </a:lnTo>
                  <a:lnTo>
                    <a:pt x="82616" y="34090"/>
                  </a:lnTo>
                  <a:lnTo>
                    <a:pt x="72602" y="38941"/>
                  </a:lnTo>
                  <a:lnTo>
                    <a:pt x="62428" y="43427"/>
                  </a:lnTo>
                  <a:lnTo>
                    <a:pt x="52151" y="47624"/>
                  </a:lnTo>
                  <a:lnTo>
                    <a:pt x="42067" y="51455"/>
                  </a:lnTo>
                  <a:lnTo>
                    <a:pt x="31619" y="55065"/>
                  </a:lnTo>
                  <a:lnTo>
                    <a:pt x="18774" y="5877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356004" y="2665486"/>
              <a:ext cx="168457" cy="73701"/>
            </a:xfrm>
            <a:custGeom>
              <a:avLst/>
              <a:gdLst/>
              <a:ahLst/>
              <a:cxnLst/>
              <a:rect l="0" t="0" r="0" b="0"/>
              <a:pathLst>
                <a:path w="168457" h="73701">
                  <a:moveTo>
                    <a:pt x="168456" y="0"/>
                  </a:moveTo>
                  <a:lnTo>
                    <a:pt x="159655" y="5800"/>
                  </a:lnTo>
                  <a:lnTo>
                    <a:pt x="151308" y="10725"/>
                  </a:lnTo>
                  <a:lnTo>
                    <a:pt x="142610" y="15227"/>
                  </a:lnTo>
                  <a:lnTo>
                    <a:pt x="133489" y="19448"/>
                  </a:lnTo>
                  <a:lnTo>
                    <a:pt x="123994" y="23462"/>
                  </a:lnTo>
                  <a:lnTo>
                    <a:pt x="114201" y="27323"/>
                  </a:lnTo>
                  <a:lnTo>
                    <a:pt x="104187" y="31076"/>
                  </a:lnTo>
                  <a:lnTo>
                    <a:pt x="94014" y="34751"/>
                  </a:lnTo>
                  <a:lnTo>
                    <a:pt x="83727" y="38373"/>
                  </a:lnTo>
                  <a:lnTo>
                    <a:pt x="73363" y="41959"/>
                  </a:lnTo>
                  <a:lnTo>
                    <a:pt x="62945" y="45520"/>
                  </a:lnTo>
                  <a:lnTo>
                    <a:pt x="52501" y="49064"/>
                  </a:lnTo>
                  <a:lnTo>
                    <a:pt x="42303" y="52637"/>
                  </a:lnTo>
                  <a:lnTo>
                    <a:pt x="31765" y="56782"/>
                  </a:lnTo>
                  <a:lnTo>
                    <a:pt x="18846" y="62979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577103" y="2897113"/>
              <a:ext cx="136871" cy="178986"/>
            </a:xfrm>
            <a:custGeom>
              <a:avLst/>
              <a:gdLst/>
              <a:ahLst/>
              <a:cxnLst/>
              <a:rect l="0" t="0" r="0" b="0"/>
              <a:pathLst>
                <a:path w="136871" h="178986">
                  <a:moveTo>
                    <a:pt x="136870" y="0"/>
                  </a:moveTo>
                  <a:lnTo>
                    <a:pt x="131003" y="5934"/>
                  </a:lnTo>
                  <a:lnTo>
                    <a:pt x="125438" y="12139"/>
                  </a:lnTo>
                  <a:lnTo>
                    <a:pt x="119639" y="19230"/>
                  </a:lnTo>
                  <a:lnTo>
                    <a:pt x="113558" y="26998"/>
                  </a:lnTo>
                  <a:lnTo>
                    <a:pt x="107229" y="34996"/>
                  </a:lnTo>
                  <a:lnTo>
                    <a:pt x="100705" y="42946"/>
                  </a:lnTo>
                  <a:lnTo>
                    <a:pt x="94202" y="51066"/>
                  </a:lnTo>
                  <a:lnTo>
                    <a:pt x="88068" y="59956"/>
                  </a:lnTo>
                  <a:lnTo>
                    <a:pt x="82454" y="69895"/>
                  </a:lnTo>
                  <a:lnTo>
                    <a:pt x="77025" y="80688"/>
                  </a:lnTo>
                  <a:lnTo>
                    <a:pt x="71079" y="91858"/>
                  </a:lnTo>
                  <a:lnTo>
                    <a:pt x="64264" y="103073"/>
                  </a:lnTo>
                  <a:lnTo>
                    <a:pt x="56718" y="114026"/>
                  </a:lnTo>
                  <a:lnTo>
                    <a:pt x="48882" y="124375"/>
                  </a:lnTo>
                  <a:lnTo>
                    <a:pt x="41058" y="133992"/>
                  </a:lnTo>
                  <a:lnTo>
                    <a:pt x="33478" y="142828"/>
                  </a:lnTo>
                  <a:lnTo>
                    <a:pt x="25531" y="151779"/>
                  </a:lnTo>
                  <a:lnTo>
                    <a:pt x="15404" y="162748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577103" y="2907642"/>
              <a:ext cx="147400" cy="168457"/>
            </a:xfrm>
            <a:custGeom>
              <a:avLst/>
              <a:gdLst/>
              <a:ahLst/>
              <a:cxnLst/>
              <a:rect l="0" t="0" r="0" b="0"/>
              <a:pathLst>
                <a:path w="147400" h="168457">
                  <a:moveTo>
                    <a:pt x="0" y="0"/>
                  </a:moveTo>
                  <a:lnTo>
                    <a:pt x="5934" y="5934"/>
                  </a:lnTo>
                  <a:lnTo>
                    <a:pt x="12139" y="12139"/>
                  </a:lnTo>
                  <a:lnTo>
                    <a:pt x="19235" y="19239"/>
                  </a:lnTo>
                  <a:lnTo>
                    <a:pt x="27175" y="27352"/>
                  </a:lnTo>
                  <a:lnTo>
                    <a:pt x="35822" y="36647"/>
                  </a:lnTo>
                  <a:lnTo>
                    <a:pt x="45012" y="47090"/>
                  </a:lnTo>
                  <a:lnTo>
                    <a:pt x="54438" y="58343"/>
                  </a:lnTo>
                  <a:lnTo>
                    <a:pt x="63680" y="69880"/>
                  </a:lnTo>
                  <a:lnTo>
                    <a:pt x="72524" y="81372"/>
                  </a:lnTo>
                  <a:lnTo>
                    <a:pt x="81105" y="92525"/>
                  </a:lnTo>
                  <a:lnTo>
                    <a:pt x="89786" y="103014"/>
                  </a:lnTo>
                  <a:lnTo>
                    <a:pt x="98769" y="112733"/>
                  </a:lnTo>
                  <a:lnTo>
                    <a:pt x="107832" y="121838"/>
                  </a:lnTo>
                  <a:lnTo>
                    <a:pt x="117410" y="131743"/>
                  </a:lnTo>
                  <a:lnTo>
                    <a:pt x="129466" y="145554"/>
                  </a:lnTo>
                  <a:lnTo>
                    <a:pt x="147399" y="1684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840315" y="280235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850844" y="298134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293041" y="2749714"/>
              <a:ext cx="10529" cy="263213"/>
            </a:xfrm>
            <a:custGeom>
              <a:avLst/>
              <a:gdLst/>
              <a:ahLst/>
              <a:cxnLst/>
              <a:rect l="0" t="0" r="0" b="0"/>
              <a:pathLst>
                <a:path w="10529" h="263213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1999" y="41074"/>
                  </a:lnTo>
                  <a:lnTo>
                    <a:pt x="3686" y="54416"/>
                  </a:lnTo>
                  <a:lnTo>
                    <a:pt x="5354" y="67924"/>
                  </a:lnTo>
                  <a:lnTo>
                    <a:pt x="6767" y="81587"/>
                  </a:lnTo>
                  <a:lnTo>
                    <a:pt x="7865" y="95699"/>
                  </a:lnTo>
                  <a:lnTo>
                    <a:pt x="8676" y="110845"/>
                  </a:lnTo>
                  <a:lnTo>
                    <a:pt x="9255" y="127256"/>
                  </a:lnTo>
                  <a:lnTo>
                    <a:pt x="9661" y="144684"/>
                  </a:lnTo>
                  <a:lnTo>
                    <a:pt x="9941" y="162607"/>
                  </a:lnTo>
                  <a:lnTo>
                    <a:pt x="10132" y="180645"/>
                  </a:lnTo>
                  <a:lnTo>
                    <a:pt x="10262" y="198067"/>
                  </a:lnTo>
                  <a:lnTo>
                    <a:pt x="10364" y="215530"/>
                  </a:lnTo>
                  <a:lnTo>
                    <a:pt x="10447" y="235679"/>
                  </a:lnTo>
                  <a:lnTo>
                    <a:pt x="10528" y="2632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145642" y="2644429"/>
              <a:ext cx="294799" cy="157929"/>
            </a:xfrm>
            <a:custGeom>
              <a:avLst/>
              <a:gdLst/>
              <a:ahLst/>
              <a:cxnLst/>
              <a:rect l="0" t="0" r="0" b="0"/>
              <a:pathLst>
                <a:path w="294799" h="157929">
                  <a:moveTo>
                    <a:pt x="294798" y="0"/>
                  </a:moveTo>
                  <a:lnTo>
                    <a:pt x="283130" y="5801"/>
                  </a:lnTo>
                  <a:lnTo>
                    <a:pt x="272641" y="10725"/>
                  </a:lnTo>
                  <a:lnTo>
                    <a:pt x="262335" y="15232"/>
                  </a:lnTo>
                  <a:lnTo>
                    <a:pt x="251860" y="19626"/>
                  </a:lnTo>
                  <a:lnTo>
                    <a:pt x="240868" y="24287"/>
                  </a:lnTo>
                  <a:lnTo>
                    <a:pt x="229226" y="29402"/>
                  </a:lnTo>
                  <a:lnTo>
                    <a:pt x="216972" y="34980"/>
                  </a:lnTo>
                  <a:lnTo>
                    <a:pt x="204218" y="40952"/>
                  </a:lnTo>
                  <a:lnTo>
                    <a:pt x="191082" y="47230"/>
                  </a:lnTo>
                  <a:lnTo>
                    <a:pt x="177668" y="53734"/>
                  </a:lnTo>
                  <a:lnTo>
                    <a:pt x="164058" y="60399"/>
                  </a:lnTo>
                  <a:lnTo>
                    <a:pt x="150320" y="67177"/>
                  </a:lnTo>
                  <a:lnTo>
                    <a:pt x="136824" y="74033"/>
                  </a:lnTo>
                  <a:lnTo>
                    <a:pt x="124215" y="80942"/>
                  </a:lnTo>
                  <a:lnTo>
                    <a:pt x="112763" y="87887"/>
                  </a:lnTo>
                  <a:lnTo>
                    <a:pt x="102090" y="94857"/>
                  </a:lnTo>
                  <a:lnTo>
                    <a:pt x="91388" y="101842"/>
                  </a:lnTo>
                  <a:lnTo>
                    <a:pt x="80187" y="108839"/>
                  </a:lnTo>
                  <a:lnTo>
                    <a:pt x="68526" y="115843"/>
                  </a:lnTo>
                  <a:lnTo>
                    <a:pt x="56764" y="122853"/>
                  </a:lnTo>
                  <a:lnTo>
                    <a:pt x="45157" y="129856"/>
                  </a:lnTo>
                  <a:lnTo>
                    <a:pt x="34239" y="136549"/>
                  </a:lnTo>
                  <a:lnTo>
                    <a:pt x="23819" y="142995"/>
                  </a:lnTo>
                  <a:lnTo>
                    <a:pt x="12984" y="149761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156170" y="2970813"/>
              <a:ext cx="336913" cy="126342"/>
            </a:xfrm>
            <a:custGeom>
              <a:avLst/>
              <a:gdLst/>
              <a:ahLst/>
              <a:cxnLst/>
              <a:rect l="0" t="0" r="0" b="0"/>
              <a:pathLst>
                <a:path w="336913" h="126342">
                  <a:moveTo>
                    <a:pt x="336912" y="0"/>
                  </a:moveTo>
                  <a:lnTo>
                    <a:pt x="328044" y="2933"/>
                  </a:lnTo>
                  <a:lnTo>
                    <a:pt x="319057" y="5715"/>
                  </a:lnTo>
                  <a:lnTo>
                    <a:pt x="309062" y="8620"/>
                  </a:lnTo>
                  <a:lnTo>
                    <a:pt x="298081" y="11833"/>
                  </a:lnTo>
                  <a:lnTo>
                    <a:pt x="286270" y="15646"/>
                  </a:lnTo>
                  <a:lnTo>
                    <a:pt x="273811" y="20159"/>
                  </a:lnTo>
                  <a:lnTo>
                    <a:pt x="260873" y="25149"/>
                  </a:lnTo>
                  <a:lnTo>
                    <a:pt x="247592" y="30189"/>
                  </a:lnTo>
                  <a:lnTo>
                    <a:pt x="234075" y="35021"/>
                  </a:lnTo>
                  <a:lnTo>
                    <a:pt x="220560" y="39568"/>
                  </a:lnTo>
                  <a:lnTo>
                    <a:pt x="207406" y="43849"/>
                  </a:lnTo>
                  <a:lnTo>
                    <a:pt x="194771" y="47916"/>
                  </a:lnTo>
                  <a:lnTo>
                    <a:pt x="182320" y="51986"/>
                  </a:lnTo>
                  <a:lnTo>
                    <a:pt x="169353" y="56412"/>
                  </a:lnTo>
                  <a:lnTo>
                    <a:pt x="155512" y="61359"/>
                  </a:lnTo>
                  <a:lnTo>
                    <a:pt x="140773" y="66819"/>
                  </a:lnTo>
                  <a:lnTo>
                    <a:pt x="125268" y="72709"/>
                  </a:lnTo>
                  <a:lnTo>
                    <a:pt x="109175" y="78927"/>
                  </a:lnTo>
                  <a:lnTo>
                    <a:pt x="92979" y="85220"/>
                  </a:lnTo>
                  <a:lnTo>
                    <a:pt x="77419" y="91211"/>
                  </a:lnTo>
                  <a:lnTo>
                    <a:pt x="62858" y="96718"/>
                  </a:lnTo>
                  <a:lnTo>
                    <a:pt x="49554" y="101782"/>
                  </a:lnTo>
                  <a:lnTo>
                    <a:pt x="36431" y="107169"/>
                  </a:lnTo>
                  <a:lnTo>
                    <a:pt x="21225" y="114470"/>
                  </a:lnTo>
                  <a:lnTo>
                    <a:pt x="0" y="1263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816992" y="2806790"/>
              <a:ext cx="160402" cy="174552"/>
            </a:xfrm>
            <a:custGeom>
              <a:avLst/>
              <a:gdLst/>
              <a:ahLst/>
              <a:cxnLst/>
              <a:rect l="0" t="0" r="0" b="0"/>
              <a:pathLst>
                <a:path w="160402" h="174552">
                  <a:moveTo>
                    <a:pt x="86701" y="58737"/>
                  </a:moveTo>
                  <a:lnTo>
                    <a:pt x="83767" y="49936"/>
                  </a:lnTo>
                  <a:lnTo>
                    <a:pt x="80985" y="41590"/>
                  </a:lnTo>
                  <a:lnTo>
                    <a:pt x="78076" y="32900"/>
                  </a:lnTo>
                  <a:lnTo>
                    <a:pt x="74690" y="24125"/>
                  </a:lnTo>
                  <a:lnTo>
                    <a:pt x="70229" y="15926"/>
                  </a:lnTo>
                  <a:lnTo>
                    <a:pt x="64463" y="8659"/>
                  </a:lnTo>
                  <a:lnTo>
                    <a:pt x="57647" y="2987"/>
                  </a:lnTo>
                  <a:lnTo>
                    <a:pt x="50311" y="0"/>
                  </a:lnTo>
                  <a:lnTo>
                    <a:pt x="42828" y="38"/>
                  </a:lnTo>
                  <a:lnTo>
                    <a:pt x="35535" y="2813"/>
                  </a:lnTo>
                  <a:lnTo>
                    <a:pt x="28798" y="7790"/>
                  </a:lnTo>
                  <a:lnTo>
                    <a:pt x="22755" y="14429"/>
                  </a:lnTo>
                  <a:lnTo>
                    <a:pt x="17359" y="22270"/>
                  </a:lnTo>
                  <a:lnTo>
                    <a:pt x="12494" y="30961"/>
                  </a:lnTo>
                  <a:lnTo>
                    <a:pt x="8040" y="40242"/>
                  </a:lnTo>
                  <a:lnTo>
                    <a:pt x="4217" y="49928"/>
                  </a:lnTo>
                  <a:lnTo>
                    <a:pt x="1553" y="59888"/>
                  </a:lnTo>
                  <a:lnTo>
                    <a:pt x="238" y="70040"/>
                  </a:lnTo>
                  <a:lnTo>
                    <a:pt x="0" y="80486"/>
                  </a:lnTo>
                  <a:lnTo>
                    <a:pt x="295" y="91492"/>
                  </a:lnTo>
                  <a:lnTo>
                    <a:pt x="755" y="103155"/>
                  </a:lnTo>
                  <a:lnTo>
                    <a:pt x="1366" y="115260"/>
                  </a:lnTo>
                  <a:lnTo>
                    <a:pt x="2376" y="127386"/>
                  </a:lnTo>
                  <a:lnTo>
                    <a:pt x="3917" y="139265"/>
                  </a:lnTo>
                  <a:lnTo>
                    <a:pt x="6461" y="150172"/>
                  </a:lnTo>
                  <a:lnTo>
                    <a:pt x="10844" y="158900"/>
                  </a:lnTo>
                  <a:lnTo>
                    <a:pt x="17349" y="164975"/>
                  </a:lnTo>
                  <a:lnTo>
                    <a:pt x="25466" y="168254"/>
                  </a:lnTo>
                  <a:lnTo>
                    <a:pt x="34210" y="168575"/>
                  </a:lnTo>
                  <a:lnTo>
                    <a:pt x="42932" y="166161"/>
                  </a:lnTo>
                  <a:lnTo>
                    <a:pt x="51207" y="161492"/>
                  </a:lnTo>
                  <a:lnTo>
                    <a:pt x="58678" y="155096"/>
                  </a:lnTo>
                  <a:lnTo>
                    <a:pt x="65249" y="147434"/>
                  </a:lnTo>
                  <a:lnTo>
                    <a:pt x="71016" y="138872"/>
                  </a:lnTo>
                  <a:lnTo>
                    <a:pt x="76139" y="129682"/>
                  </a:lnTo>
                  <a:lnTo>
                    <a:pt x="80773" y="120054"/>
                  </a:lnTo>
                  <a:lnTo>
                    <a:pt x="84889" y="109963"/>
                  </a:lnTo>
                  <a:lnTo>
                    <a:pt x="88282" y="99196"/>
                  </a:lnTo>
                  <a:lnTo>
                    <a:pt x="90903" y="87780"/>
                  </a:lnTo>
                  <a:lnTo>
                    <a:pt x="92956" y="78960"/>
                  </a:lnTo>
                  <a:lnTo>
                    <a:pt x="94732" y="76895"/>
                  </a:lnTo>
                  <a:lnTo>
                    <a:pt x="96438" y="80565"/>
                  </a:lnTo>
                  <a:lnTo>
                    <a:pt x="98337" y="88049"/>
                  </a:lnTo>
                  <a:lnTo>
                    <a:pt x="100716" y="97934"/>
                  </a:lnTo>
                  <a:lnTo>
                    <a:pt x="103888" y="109318"/>
                  </a:lnTo>
                  <a:lnTo>
                    <a:pt x="107939" y="121627"/>
                  </a:lnTo>
                  <a:lnTo>
                    <a:pt x="113046" y="133910"/>
                  </a:lnTo>
                  <a:lnTo>
                    <a:pt x="120394" y="145961"/>
                  </a:lnTo>
                  <a:lnTo>
                    <a:pt x="133982" y="158830"/>
                  </a:lnTo>
                  <a:lnTo>
                    <a:pt x="160401" y="17455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008978" y="2602315"/>
              <a:ext cx="21058" cy="368499"/>
            </a:xfrm>
            <a:custGeom>
              <a:avLst/>
              <a:gdLst/>
              <a:ahLst/>
              <a:cxnLst/>
              <a:rect l="0" t="0" r="0" b="0"/>
              <a:pathLst>
                <a:path w="21058" h="368499">
                  <a:moveTo>
                    <a:pt x="0" y="0"/>
                  </a:moveTo>
                  <a:lnTo>
                    <a:pt x="5" y="8683"/>
                  </a:lnTo>
                  <a:lnTo>
                    <a:pt x="178" y="21376"/>
                  </a:lnTo>
                  <a:lnTo>
                    <a:pt x="826" y="36851"/>
                  </a:lnTo>
                  <a:lnTo>
                    <a:pt x="2075" y="54607"/>
                  </a:lnTo>
                  <a:lnTo>
                    <a:pt x="3727" y="73725"/>
                  </a:lnTo>
                  <a:lnTo>
                    <a:pt x="5376" y="92854"/>
                  </a:lnTo>
                  <a:lnTo>
                    <a:pt x="6778" y="111244"/>
                  </a:lnTo>
                  <a:lnTo>
                    <a:pt x="7871" y="129181"/>
                  </a:lnTo>
                  <a:lnTo>
                    <a:pt x="8679" y="147664"/>
                  </a:lnTo>
                  <a:lnTo>
                    <a:pt x="9257" y="167240"/>
                  </a:lnTo>
                  <a:lnTo>
                    <a:pt x="9662" y="187662"/>
                  </a:lnTo>
                  <a:lnTo>
                    <a:pt x="9941" y="208158"/>
                  </a:lnTo>
                  <a:lnTo>
                    <a:pt x="10133" y="228244"/>
                  </a:lnTo>
                  <a:lnTo>
                    <a:pt x="10263" y="247615"/>
                  </a:lnTo>
                  <a:lnTo>
                    <a:pt x="10350" y="265996"/>
                  </a:lnTo>
                  <a:lnTo>
                    <a:pt x="10414" y="283344"/>
                  </a:lnTo>
                  <a:lnTo>
                    <a:pt x="10655" y="299578"/>
                  </a:lnTo>
                  <a:lnTo>
                    <a:pt x="11588" y="316277"/>
                  </a:lnTo>
                  <a:lnTo>
                    <a:pt x="14411" y="337144"/>
                  </a:lnTo>
                  <a:lnTo>
                    <a:pt x="21057" y="3684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893165" y="2739186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88239" y="67"/>
                  </a:lnTo>
                  <a:lnTo>
                    <a:pt x="176470" y="707"/>
                  </a:lnTo>
                  <a:lnTo>
                    <a:pt x="163580" y="1999"/>
                  </a:lnTo>
                  <a:lnTo>
                    <a:pt x="149732" y="3686"/>
                  </a:lnTo>
                  <a:lnTo>
                    <a:pt x="135404" y="5354"/>
                  </a:lnTo>
                  <a:lnTo>
                    <a:pt x="120939" y="6772"/>
                  </a:lnTo>
                  <a:lnTo>
                    <a:pt x="106662" y="8043"/>
                  </a:lnTo>
                  <a:lnTo>
                    <a:pt x="92934" y="9502"/>
                  </a:lnTo>
                  <a:lnTo>
                    <a:pt x="79893" y="11330"/>
                  </a:lnTo>
                  <a:lnTo>
                    <a:pt x="67366" y="13397"/>
                  </a:lnTo>
                  <a:lnTo>
                    <a:pt x="53437" y="15549"/>
                  </a:lnTo>
                  <a:lnTo>
                    <a:pt x="33527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092138" y="2767172"/>
              <a:ext cx="211639" cy="197206"/>
            </a:xfrm>
            <a:custGeom>
              <a:avLst/>
              <a:gdLst/>
              <a:ahLst/>
              <a:cxnLst/>
              <a:rect l="0" t="0" r="0" b="0"/>
              <a:pathLst>
                <a:path w="211639" h="197206">
                  <a:moveTo>
                    <a:pt x="11597" y="66770"/>
                  </a:moveTo>
                  <a:lnTo>
                    <a:pt x="23399" y="66770"/>
                  </a:lnTo>
                  <a:lnTo>
                    <a:pt x="35168" y="66770"/>
                  </a:lnTo>
                  <a:lnTo>
                    <a:pt x="48054" y="66761"/>
                  </a:lnTo>
                  <a:lnTo>
                    <a:pt x="61729" y="66415"/>
                  </a:lnTo>
                  <a:lnTo>
                    <a:pt x="75409" y="65119"/>
                  </a:lnTo>
                  <a:lnTo>
                    <a:pt x="88621" y="62612"/>
                  </a:lnTo>
                  <a:lnTo>
                    <a:pt x="101072" y="58961"/>
                  </a:lnTo>
                  <a:lnTo>
                    <a:pt x="112503" y="54368"/>
                  </a:lnTo>
                  <a:lnTo>
                    <a:pt x="122870" y="49052"/>
                  </a:lnTo>
                  <a:lnTo>
                    <a:pt x="131660" y="43042"/>
                  </a:lnTo>
                  <a:lnTo>
                    <a:pt x="137835" y="36185"/>
                  </a:lnTo>
                  <a:lnTo>
                    <a:pt x="141049" y="28477"/>
                  </a:lnTo>
                  <a:lnTo>
                    <a:pt x="141087" y="20524"/>
                  </a:lnTo>
                  <a:lnTo>
                    <a:pt x="137549" y="13404"/>
                  </a:lnTo>
                  <a:lnTo>
                    <a:pt x="130582" y="7662"/>
                  </a:lnTo>
                  <a:lnTo>
                    <a:pt x="121059" y="3487"/>
                  </a:lnTo>
                  <a:lnTo>
                    <a:pt x="110244" y="977"/>
                  </a:lnTo>
                  <a:lnTo>
                    <a:pt x="98983" y="0"/>
                  </a:lnTo>
                  <a:lnTo>
                    <a:pt x="87684" y="445"/>
                  </a:lnTo>
                  <a:lnTo>
                    <a:pt x="76500" y="2323"/>
                  </a:lnTo>
                  <a:lnTo>
                    <a:pt x="65468" y="5505"/>
                  </a:lnTo>
                  <a:lnTo>
                    <a:pt x="54738" y="9757"/>
                  </a:lnTo>
                  <a:lnTo>
                    <a:pt x="44591" y="14826"/>
                  </a:lnTo>
                  <a:lnTo>
                    <a:pt x="35135" y="20497"/>
                  </a:lnTo>
                  <a:lnTo>
                    <a:pt x="26476" y="26762"/>
                  </a:lnTo>
                  <a:lnTo>
                    <a:pt x="18805" y="33799"/>
                  </a:lnTo>
                  <a:lnTo>
                    <a:pt x="12135" y="41645"/>
                  </a:lnTo>
                  <a:lnTo>
                    <a:pt x="6656" y="50202"/>
                  </a:lnTo>
                  <a:lnTo>
                    <a:pt x="2798" y="59324"/>
                  </a:lnTo>
                  <a:lnTo>
                    <a:pt x="648" y="68874"/>
                  </a:lnTo>
                  <a:lnTo>
                    <a:pt x="0" y="78897"/>
                  </a:lnTo>
                  <a:lnTo>
                    <a:pt x="545" y="89611"/>
                  </a:lnTo>
                  <a:lnTo>
                    <a:pt x="1987" y="101074"/>
                  </a:lnTo>
                  <a:lnTo>
                    <a:pt x="4241" y="113043"/>
                  </a:lnTo>
                  <a:lnTo>
                    <a:pt x="7423" y="125077"/>
                  </a:lnTo>
                  <a:lnTo>
                    <a:pt x="11524" y="136908"/>
                  </a:lnTo>
                  <a:lnTo>
                    <a:pt x="16412" y="148292"/>
                  </a:lnTo>
                  <a:lnTo>
                    <a:pt x="21917" y="158937"/>
                  </a:lnTo>
                  <a:lnTo>
                    <a:pt x="27890" y="168753"/>
                  </a:lnTo>
                  <a:lnTo>
                    <a:pt x="34528" y="177496"/>
                  </a:lnTo>
                  <a:lnTo>
                    <a:pt x="42348" y="184698"/>
                  </a:lnTo>
                  <a:lnTo>
                    <a:pt x="51538" y="190242"/>
                  </a:lnTo>
                  <a:lnTo>
                    <a:pt x="61981" y="194152"/>
                  </a:lnTo>
                  <a:lnTo>
                    <a:pt x="73440" y="196419"/>
                  </a:lnTo>
                  <a:lnTo>
                    <a:pt x="85669" y="197205"/>
                  </a:lnTo>
                  <a:lnTo>
                    <a:pt x="98456" y="196786"/>
                  </a:lnTo>
                  <a:lnTo>
                    <a:pt x="111639" y="195450"/>
                  </a:lnTo>
                  <a:lnTo>
                    <a:pt x="125091" y="193451"/>
                  </a:lnTo>
                  <a:lnTo>
                    <a:pt x="138698" y="191135"/>
                  </a:lnTo>
                  <a:lnTo>
                    <a:pt x="153994" y="188725"/>
                  </a:lnTo>
                  <a:lnTo>
                    <a:pt x="175675" y="186014"/>
                  </a:lnTo>
                  <a:lnTo>
                    <a:pt x="211638" y="1825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598574" y="2507559"/>
              <a:ext cx="21058" cy="442197"/>
            </a:xfrm>
            <a:custGeom>
              <a:avLst/>
              <a:gdLst/>
              <a:ahLst/>
              <a:cxnLst/>
              <a:rect l="0" t="0" r="0" b="0"/>
              <a:pathLst>
                <a:path w="21058" h="442197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5" y="45068"/>
                  </a:lnTo>
                  <a:lnTo>
                    <a:pt x="178" y="61610"/>
                  </a:lnTo>
                  <a:lnTo>
                    <a:pt x="826" y="77807"/>
                  </a:lnTo>
                  <a:lnTo>
                    <a:pt x="2075" y="93047"/>
                  </a:lnTo>
                  <a:lnTo>
                    <a:pt x="3727" y="107703"/>
                  </a:lnTo>
                  <a:lnTo>
                    <a:pt x="5375" y="122822"/>
                  </a:lnTo>
                  <a:lnTo>
                    <a:pt x="6783" y="138979"/>
                  </a:lnTo>
                  <a:lnTo>
                    <a:pt x="8048" y="155780"/>
                  </a:lnTo>
                  <a:lnTo>
                    <a:pt x="9505" y="172158"/>
                  </a:lnTo>
                  <a:lnTo>
                    <a:pt x="11332" y="187526"/>
                  </a:lnTo>
                  <a:lnTo>
                    <a:pt x="13389" y="202270"/>
                  </a:lnTo>
                  <a:lnTo>
                    <a:pt x="15317" y="217451"/>
                  </a:lnTo>
                  <a:lnTo>
                    <a:pt x="16911" y="233659"/>
                  </a:lnTo>
                  <a:lnTo>
                    <a:pt x="18133" y="250833"/>
                  </a:lnTo>
                  <a:lnTo>
                    <a:pt x="19029" y="268527"/>
                  </a:lnTo>
                  <a:lnTo>
                    <a:pt x="19666" y="286401"/>
                  </a:lnTo>
                  <a:lnTo>
                    <a:pt x="20110" y="304287"/>
                  </a:lnTo>
                  <a:lnTo>
                    <a:pt x="20417" y="322120"/>
                  </a:lnTo>
                  <a:lnTo>
                    <a:pt x="20625" y="339880"/>
                  </a:lnTo>
                  <a:lnTo>
                    <a:pt x="20767" y="357393"/>
                  </a:lnTo>
                  <a:lnTo>
                    <a:pt x="20878" y="376355"/>
                  </a:lnTo>
                  <a:lnTo>
                    <a:pt x="20970" y="401788"/>
                  </a:lnTo>
                  <a:lnTo>
                    <a:pt x="21057" y="44219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651217" y="2758162"/>
              <a:ext cx="136871" cy="202267"/>
            </a:xfrm>
            <a:custGeom>
              <a:avLst/>
              <a:gdLst/>
              <a:ahLst/>
              <a:cxnLst/>
              <a:rect l="0" t="0" r="0" b="0"/>
              <a:pathLst>
                <a:path w="136871" h="202267">
                  <a:moveTo>
                    <a:pt x="0" y="160008"/>
                  </a:moveTo>
                  <a:lnTo>
                    <a:pt x="5934" y="151274"/>
                  </a:lnTo>
                  <a:lnTo>
                    <a:pt x="12139" y="143567"/>
                  </a:lnTo>
                  <a:lnTo>
                    <a:pt x="19235" y="136165"/>
                  </a:lnTo>
                  <a:lnTo>
                    <a:pt x="27175" y="128904"/>
                  </a:lnTo>
                  <a:lnTo>
                    <a:pt x="35822" y="121725"/>
                  </a:lnTo>
                  <a:lnTo>
                    <a:pt x="45016" y="114600"/>
                  </a:lnTo>
                  <a:lnTo>
                    <a:pt x="54616" y="107509"/>
                  </a:lnTo>
                  <a:lnTo>
                    <a:pt x="64506" y="100443"/>
                  </a:lnTo>
                  <a:lnTo>
                    <a:pt x="74594" y="93392"/>
                  </a:lnTo>
                  <a:lnTo>
                    <a:pt x="84655" y="86351"/>
                  </a:lnTo>
                  <a:lnTo>
                    <a:pt x="94336" y="79318"/>
                  </a:lnTo>
                  <a:lnTo>
                    <a:pt x="103472" y="72285"/>
                  </a:lnTo>
                  <a:lnTo>
                    <a:pt x="111913" y="65087"/>
                  </a:lnTo>
                  <a:lnTo>
                    <a:pt x="119436" y="57415"/>
                  </a:lnTo>
                  <a:lnTo>
                    <a:pt x="126002" y="49145"/>
                  </a:lnTo>
                  <a:lnTo>
                    <a:pt x="131241" y="40471"/>
                  </a:lnTo>
                  <a:lnTo>
                    <a:pt x="134405" y="31803"/>
                  </a:lnTo>
                  <a:lnTo>
                    <a:pt x="135263" y="23389"/>
                  </a:lnTo>
                  <a:lnTo>
                    <a:pt x="133720" y="15623"/>
                  </a:lnTo>
                  <a:lnTo>
                    <a:pt x="129568" y="9092"/>
                  </a:lnTo>
                  <a:lnTo>
                    <a:pt x="122964" y="4015"/>
                  </a:lnTo>
                  <a:lnTo>
                    <a:pt x="114480" y="760"/>
                  </a:lnTo>
                  <a:lnTo>
                    <a:pt x="104894" y="0"/>
                  </a:lnTo>
                  <a:lnTo>
                    <a:pt x="94755" y="1866"/>
                  </a:lnTo>
                  <a:lnTo>
                    <a:pt x="84529" y="6203"/>
                  </a:lnTo>
                  <a:lnTo>
                    <a:pt x="74671" y="12843"/>
                  </a:lnTo>
                  <a:lnTo>
                    <a:pt x="65383" y="21454"/>
                  </a:lnTo>
                  <a:lnTo>
                    <a:pt x="56825" y="31623"/>
                  </a:lnTo>
                  <a:lnTo>
                    <a:pt x="49216" y="42956"/>
                  </a:lnTo>
                  <a:lnTo>
                    <a:pt x="42584" y="55123"/>
                  </a:lnTo>
                  <a:lnTo>
                    <a:pt x="37129" y="67713"/>
                  </a:lnTo>
                  <a:lnTo>
                    <a:pt x="33286" y="80238"/>
                  </a:lnTo>
                  <a:lnTo>
                    <a:pt x="31146" y="92439"/>
                  </a:lnTo>
                  <a:lnTo>
                    <a:pt x="30505" y="104258"/>
                  </a:lnTo>
                  <a:lnTo>
                    <a:pt x="31054" y="115735"/>
                  </a:lnTo>
                  <a:lnTo>
                    <a:pt x="32498" y="126936"/>
                  </a:lnTo>
                  <a:lnTo>
                    <a:pt x="34754" y="137765"/>
                  </a:lnTo>
                  <a:lnTo>
                    <a:pt x="37937" y="147971"/>
                  </a:lnTo>
                  <a:lnTo>
                    <a:pt x="42039" y="157469"/>
                  </a:lnTo>
                  <a:lnTo>
                    <a:pt x="46928" y="166323"/>
                  </a:lnTo>
                  <a:lnTo>
                    <a:pt x="52433" y="174657"/>
                  </a:lnTo>
                  <a:lnTo>
                    <a:pt x="58406" y="182584"/>
                  </a:lnTo>
                  <a:lnTo>
                    <a:pt x="65044" y="189722"/>
                  </a:lnTo>
                  <a:lnTo>
                    <a:pt x="72865" y="195232"/>
                  </a:lnTo>
                  <a:lnTo>
                    <a:pt x="82041" y="198792"/>
                  </a:lnTo>
                  <a:lnTo>
                    <a:pt x="92035" y="200706"/>
                  </a:lnTo>
                  <a:lnTo>
                    <a:pt x="102863" y="201832"/>
                  </a:lnTo>
                  <a:lnTo>
                    <a:pt x="116594" y="202266"/>
                  </a:lnTo>
                  <a:lnTo>
                    <a:pt x="136870" y="20212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840730" y="2707600"/>
              <a:ext cx="94757" cy="242156"/>
            </a:xfrm>
            <a:custGeom>
              <a:avLst/>
              <a:gdLst/>
              <a:ahLst/>
              <a:cxnLst/>
              <a:rect l="0" t="0" r="0" b="0"/>
              <a:pathLst>
                <a:path w="94757" h="242156">
                  <a:moveTo>
                    <a:pt x="94756" y="0"/>
                  </a:moveTo>
                  <a:lnTo>
                    <a:pt x="86022" y="5935"/>
                  </a:lnTo>
                  <a:lnTo>
                    <a:pt x="78315" y="12139"/>
                  </a:lnTo>
                  <a:lnTo>
                    <a:pt x="70913" y="19231"/>
                  </a:lnTo>
                  <a:lnTo>
                    <a:pt x="63652" y="26998"/>
                  </a:lnTo>
                  <a:lnTo>
                    <a:pt x="56473" y="34996"/>
                  </a:lnTo>
                  <a:lnTo>
                    <a:pt x="49348" y="42947"/>
                  </a:lnTo>
                  <a:lnTo>
                    <a:pt x="42257" y="51066"/>
                  </a:lnTo>
                  <a:lnTo>
                    <a:pt x="35191" y="59956"/>
                  </a:lnTo>
                  <a:lnTo>
                    <a:pt x="28144" y="69895"/>
                  </a:lnTo>
                  <a:lnTo>
                    <a:pt x="21277" y="80688"/>
                  </a:lnTo>
                  <a:lnTo>
                    <a:pt x="14892" y="91858"/>
                  </a:lnTo>
                  <a:lnTo>
                    <a:pt x="9150" y="103070"/>
                  </a:lnTo>
                  <a:lnTo>
                    <a:pt x="5225" y="113919"/>
                  </a:lnTo>
                  <a:lnTo>
                    <a:pt x="5843" y="123177"/>
                  </a:lnTo>
                  <a:lnTo>
                    <a:pt x="11476" y="129849"/>
                  </a:lnTo>
                  <a:lnTo>
                    <a:pt x="19894" y="134597"/>
                  </a:lnTo>
                  <a:lnTo>
                    <a:pt x="29807" y="138350"/>
                  </a:lnTo>
                  <a:lnTo>
                    <a:pt x="40405" y="141700"/>
                  </a:lnTo>
                  <a:lnTo>
                    <a:pt x="51225" y="144950"/>
                  </a:lnTo>
                  <a:lnTo>
                    <a:pt x="61571" y="148711"/>
                  </a:lnTo>
                  <a:lnTo>
                    <a:pt x="70445" y="153946"/>
                  </a:lnTo>
                  <a:lnTo>
                    <a:pt x="77432" y="161040"/>
                  </a:lnTo>
                  <a:lnTo>
                    <a:pt x="82306" y="169559"/>
                  </a:lnTo>
                  <a:lnTo>
                    <a:pt x="84767" y="178575"/>
                  </a:lnTo>
                  <a:lnTo>
                    <a:pt x="84901" y="187486"/>
                  </a:lnTo>
                  <a:lnTo>
                    <a:pt x="82908" y="196059"/>
                  </a:lnTo>
                  <a:lnTo>
                    <a:pt x="78921" y="204261"/>
                  </a:lnTo>
                  <a:lnTo>
                    <a:pt x="73204" y="212133"/>
                  </a:lnTo>
                  <a:lnTo>
                    <a:pt x="65946" y="219417"/>
                  </a:lnTo>
                  <a:lnTo>
                    <a:pt x="57181" y="225564"/>
                  </a:lnTo>
                  <a:lnTo>
                    <a:pt x="47083" y="230369"/>
                  </a:lnTo>
                  <a:lnTo>
                    <a:pt x="36516" y="233943"/>
                  </a:lnTo>
                  <a:lnTo>
                    <a:pt x="25913" y="236896"/>
                  </a:lnTo>
                  <a:lnTo>
                    <a:pt x="14347" y="239486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988129" y="2707600"/>
              <a:ext cx="84229" cy="210571"/>
            </a:xfrm>
            <a:custGeom>
              <a:avLst/>
              <a:gdLst/>
              <a:ahLst/>
              <a:cxnLst/>
              <a:rect l="0" t="0" r="0" b="0"/>
              <a:pathLst>
                <a:path w="84229" h="210571">
                  <a:moveTo>
                    <a:pt x="84228" y="0"/>
                  </a:moveTo>
                  <a:lnTo>
                    <a:pt x="78360" y="5868"/>
                  </a:lnTo>
                  <a:lnTo>
                    <a:pt x="72796" y="11432"/>
                  </a:lnTo>
                  <a:lnTo>
                    <a:pt x="66996" y="17231"/>
                  </a:lnTo>
                  <a:lnTo>
                    <a:pt x="60916" y="23312"/>
                  </a:lnTo>
                  <a:lnTo>
                    <a:pt x="54586" y="29642"/>
                  </a:lnTo>
                  <a:lnTo>
                    <a:pt x="48058" y="36170"/>
                  </a:lnTo>
                  <a:lnTo>
                    <a:pt x="41382" y="42846"/>
                  </a:lnTo>
                  <a:lnTo>
                    <a:pt x="34600" y="49628"/>
                  </a:lnTo>
                  <a:lnTo>
                    <a:pt x="27747" y="56491"/>
                  </a:lnTo>
                  <a:lnTo>
                    <a:pt x="21009" y="63573"/>
                  </a:lnTo>
                  <a:lnTo>
                    <a:pt x="14713" y="71166"/>
                  </a:lnTo>
                  <a:lnTo>
                    <a:pt x="9010" y="79384"/>
                  </a:lnTo>
                  <a:lnTo>
                    <a:pt x="4369" y="88022"/>
                  </a:lnTo>
                  <a:lnTo>
                    <a:pt x="1613" y="96667"/>
                  </a:lnTo>
                  <a:lnTo>
                    <a:pt x="1034" y="105065"/>
                  </a:lnTo>
                  <a:lnTo>
                    <a:pt x="2766" y="112821"/>
                  </a:lnTo>
                  <a:lnTo>
                    <a:pt x="7044" y="119345"/>
                  </a:lnTo>
                  <a:lnTo>
                    <a:pt x="13739" y="124431"/>
                  </a:lnTo>
                  <a:lnTo>
                    <a:pt x="22452" y="128201"/>
                  </a:lnTo>
                  <a:lnTo>
                    <a:pt x="32725" y="130904"/>
                  </a:lnTo>
                  <a:lnTo>
                    <a:pt x="44129" y="132819"/>
                  </a:lnTo>
                  <a:lnTo>
                    <a:pt x="55679" y="134822"/>
                  </a:lnTo>
                  <a:lnTo>
                    <a:pt x="65900" y="138312"/>
                  </a:lnTo>
                  <a:lnTo>
                    <a:pt x="74088" y="143926"/>
                  </a:lnTo>
                  <a:lnTo>
                    <a:pt x="79919" y="151294"/>
                  </a:lnTo>
                  <a:lnTo>
                    <a:pt x="83099" y="159460"/>
                  </a:lnTo>
                  <a:lnTo>
                    <a:pt x="83750" y="167759"/>
                  </a:lnTo>
                  <a:lnTo>
                    <a:pt x="82122" y="175734"/>
                  </a:lnTo>
                  <a:lnTo>
                    <a:pt x="78388" y="182994"/>
                  </a:lnTo>
                  <a:lnTo>
                    <a:pt x="72845" y="189417"/>
                  </a:lnTo>
                  <a:lnTo>
                    <a:pt x="65704" y="194912"/>
                  </a:lnTo>
                  <a:lnTo>
                    <a:pt x="57018" y="199319"/>
                  </a:lnTo>
                  <a:lnTo>
                    <a:pt x="46974" y="202659"/>
                  </a:lnTo>
                  <a:lnTo>
                    <a:pt x="36443" y="205097"/>
                  </a:lnTo>
                  <a:lnTo>
                    <a:pt x="25868" y="207089"/>
                  </a:lnTo>
                  <a:lnTo>
                    <a:pt x="14324" y="208814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370666" y="2499872"/>
              <a:ext cx="164946" cy="428828"/>
            </a:xfrm>
            <a:custGeom>
              <a:avLst/>
              <a:gdLst/>
              <a:ahLst/>
              <a:cxnLst/>
              <a:rect l="0" t="0" r="0" b="0"/>
              <a:pathLst>
                <a:path w="164946" h="428828">
                  <a:moveTo>
                    <a:pt x="59660" y="428827"/>
                  </a:moveTo>
                  <a:lnTo>
                    <a:pt x="56793" y="419958"/>
                  </a:lnTo>
                  <a:lnTo>
                    <a:pt x="54651" y="410971"/>
                  </a:lnTo>
                  <a:lnTo>
                    <a:pt x="53048" y="400976"/>
                  </a:lnTo>
                  <a:lnTo>
                    <a:pt x="51867" y="389995"/>
                  </a:lnTo>
                  <a:lnTo>
                    <a:pt x="51019" y="378184"/>
                  </a:lnTo>
                  <a:lnTo>
                    <a:pt x="50416" y="365730"/>
                  </a:lnTo>
                  <a:lnTo>
                    <a:pt x="49829" y="352965"/>
                  </a:lnTo>
                  <a:lnTo>
                    <a:pt x="48897" y="340332"/>
                  </a:lnTo>
                  <a:lnTo>
                    <a:pt x="47450" y="328055"/>
                  </a:lnTo>
                  <a:lnTo>
                    <a:pt x="45494" y="315847"/>
                  </a:lnTo>
                  <a:lnTo>
                    <a:pt x="43109" y="303044"/>
                  </a:lnTo>
                  <a:lnTo>
                    <a:pt x="40394" y="289315"/>
                  </a:lnTo>
                  <a:lnTo>
                    <a:pt x="37435" y="274650"/>
                  </a:lnTo>
                  <a:lnTo>
                    <a:pt x="34305" y="259195"/>
                  </a:lnTo>
                  <a:lnTo>
                    <a:pt x="31053" y="243132"/>
                  </a:lnTo>
                  <a:lnTo>
                    <a:pt x="27718" y="226785"/>
                  </a:lnTo>
                  <a:lnTo>
                    <a:pt x="24326" y="210592"/>
                  </a:lnTo>
                  <a:lnTo>
                    <a:pt x="20895" y="194778"/>
                  </a:lnTo>
                  <a:lnTo>
                    <a:pt x="17439" y="179382"/>
                  </a:lnTo>
                  <a:lnTo>
                    <a:pt x="13965" y="164350"/>
                  </a:lnTo>
                  <a:lnTo>
                    <a:pt x="10484" y="149606"/>
                  </a:lnTo>
                  <a:lnTo>
                    <a:pt x="7163" y="135076"/>
                  </a:lnTo>
                  <a:lnTo>
                    <a:pt x="4313" y="120699"/>
                  </a:lnTo>
                  <a:lnTo>
                    <a:pt x="2068" y="106435"/>
                  </a:lnTo>
                  <a:lnTo>
                    <a:pt x="561" y="92413"/>
                  </a:lnTo>
                  <a:lnTo>
                    <a:pt x="0" y="78918"/>
                  </a:lnTo>
                  <a:lnTo>
                    <a:pt x="406" y="66066"/>
                  </a:lnTo>
                  <a:lnTo>
                    <a:pt x="1815" y="53979"/>
                  </a:lnTo>
                  <a:lnTo>
                    <a:pt x="4356" y="42854"/>
                  </a:lnTo>
                  <a:lnTo>
                    <a:pt x="7999" y="32713"/>
                  </a:lnTo>
                  <a:lnTo>
                    <a:pt x="12903" y="23750"/>
                  </a:lnTo>
                  <a:lnTo>
                    <a:pt x="19475" y="16400"/>
                  </a:lnTo>
                  <a:lnTo>
                    <a:pt x="27787" y="10752"/>
                  </a:lnTo>
                  <a:lnTo>
                    <a:pt x="37624" y="6603"/>
                  </a:lnTo>
                  <a:lnTo>
                    <a:pt x="48667" y="3643"/>
                  </a:lnTo>
                  <a:lnTo>
                    <a:pt x="60609" y="1579"/>
                  </a:lnTo>
                  <a:lnTo>
                    <a:pt x="73032" y="326"/>
                  </a:lnTo>
                  <a:lnTo>
                    <a:pt x="85437" y="0"/>
                  </a:lnTo>
                  <a:lnTo>
                    <a:pt x="97550" y="597"/>
                  </a:lnTo>
                  <a:lnTo>
                    <a:pt x="109138" y="2149"/>
                  </a:lnTo>
                  <a:lnTo>
                    <a:pt x="119928" y="4794"/>
                  </a:lnTo>
                  <a:lnTo>
                    <a:pt x="129844" y="8496"/>
                  </a:lnTo>
                  <a:lnTo>
                    <a:pt x="138685" y="12981"/>
                  </a:lnTo>
                  <a:lnTo>
                    <a:pt x="146897" y="18359"/>
                  </a:lnTo>
                  <a:lnTo>
                    <a:pt x="155201" y="26219"/>
                  </a:lnTo>
                  <a:lnTo>
                    <a:pt x="164945" y="3927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346098" y="2749714"/>
              <a:ext cx="136871" cy="42115"/>
            </a:xfrm>
            <a:custGeom>
              <a:avLst/>
              <a:gdLst/>
              <a:ahLst/>
              <a:cxnLst/>
              <a:rect l="0" t="0" r="0" b="0"/>
              <a:pathLst>
                <a:path w="136871" h="42115">
                  <a:moveTo>
                    <a:pt x="136870" y="0"/>
                  </a:moveTo>
                  <a:lnTo>
                    <a:pt x="128069" y="2934"/>
                  </a:lnTo>
                  <a:lnTo>
                    <a:pt x="119722" y="5716"/>
                  </a:lnTo>
                  <a:lnTo>
                    <a:pt x="111024" y="8616"/>
                  </a:lnTo>
                  <a:lnTo>
                    <a:pt x="101902" y="11656"/>
                  </a:lnTo>
                  <a:lnTo>
                    <a:pt x="92407" y="14821"/>
                  </a:lnTo>
                  <a:lnTo>
                    <a:pt x="82615" y="18085"/>
                  </a:lnTo>
                  <a:lnTo>
                    <a:pt x="72601" y="21423"/>
                  </a:lnTo>
                  <a:lnTo>
                    <a:pt x="62427" y="24814"/>
                  </a:lnTo>
                  <a:lnTo>
                    <a:pt x="52150" y="28239"/>
                  </a:lnTo>
                  <a:lnTo>
                    <a:pt x="42067" y="31532"/>
                  </a:lnTo>
                  <a:lnTo>
                    <a:pt x="31619" y="34714"/>
                  </a:lnTo>
                  <a:lnTo>
                    <a:pt x="18774" y="3806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509052" y="2781300"/>
              <a:ext cx="105225" cy="141226"/>
            </a:xfrm>
            <a:custGeom>
              <a:avLst/>
              <a:gdLst/>
              <a:ahLst/>
              <a:cxnLst/>
              <a:rect l="0" t="0" r="0" b="0"/>
              <a:pathLst>
                <a:path w="105225" h="141226">
                  <a:moveTo>
                    <a:pt x="79201" y="0"/>
                  </a:moveTo>
                  <a:lnTo>
                    <a:pt x="67533" y="3000"/>
                  </a:lnTo>
                  <a:lnTo>
                    <a:pt x="57044" y="6423"/>
                  </a:lnTo>
                  <a:lnTo>
                    <a:pt x="46752" y="10623"/>
                  </a:lnTo>
                  <a:lnTo>
                    <a:pt x="36796" y="15696"/>
                  </a:lnTo>
                  <a:lnTo>
                    <a:pt x="27749" y="21826"/>
                  </a:lnTo>
                  <a:lnTo>
                    <a:pt x="19870" y="29014"/>
                  </a:lnTo>
                  <a:lnTo>
                    <a:pt x="13266" y="37275"/>
                  </a:lnTo>
                  <a:lnTo>
                    <a:pt x="8049" y="46718"/>
                  </a:lnTo>
                  <a:lnTo>
                    <a:pt x="4139" y="57287"/>
                  </a:lnTo>
                  <a:lnTo>
                    <a:pt x="1479" y="68636"/>
                  </a:lnTo>
                  <a:lnTo>
                    <a:pt x="127" y="80246"/>
                  </a:lnTo>
                  <a:lnTo>
                    <a:pt x="0" y="91783"/>
                  </a:lnTo>
                  <a:lnTo>
                    <a:pt x="1218" y="102800"/>
                  </a:lnTo>
                  <a:lnTo>
                    <a:pt x="4163" y="112665"/>
                  </a:lnTo>
                  <a:lnTo>
                    <a:pt x="8890" y="121144"/>
                  </a:lnTo>
                  <a:lnTo>
                    <a:pt x="15336" y="128175"/>
                  </a:lnTo>
                  <a:lnTo>
                    <a:pt x="23483" y="133689"/>
                  </a:lnTo>
                  <a:lnTo>
                    <a:pt x="33140" y="137799"/>
                  </a:lnTo>
                  <a:lnTo>
                    <a:pt x="43691" y="140426"/>
                  </a:lnTo>
                  <a:lnTo>
                    <a:pt x="54224" y="141225"/>
                  </a:lnTo>
                  <a:lnTo>
                    <a:pt x="64222" y="140162"/>
                  </a:lnTo>
                  <a:lnTo>
                    <a:pt x="73389" y="137162"/>
                  </a:lnTo>
                  <a:lnTo>
                    <a:pt x="81475" y="131950"/>
                  </a:lnTo>
                  <a:lnTo>
                    <a:pt x="88462" y="124590"/>
                  </a:lnTo>
                  <a:lnTo>
                    <a:pt x="94340" y="115411"/>
                  </a:lnTo>
                  <a:lnTo>
                    <a:pt x="99007" y="104817"/>
                  </a:lnTo>
                  <a:lnTo>
                    <a:pt x="102512" y="93185"/>
                  </a:lnTo>
                  <a:lnTo>
                    <a:pt x="104717" y="81141"/>
                  </a:lnTo>
                  <a:lnTo>
                    <a:pt x="105224" y="69523"/>
                  </a:lnTo>
                  <a:lnTo>
                    <a:pt x="103967" y="58757"/>
                  </a:lnTo>
                  <a:lnTo>
                    <a:pt x="101004" y="49056"/>
                  </a:lnTo>
                  <a:lnTo>
                    <a:pt x="96349" y="40604"/>
                  </a:lnTo>
                  <a:lnTo>
                    <a:pt x="90190" y="33368"/>
                  </a:lnTo>
                  <a:lnTo>
                    <a:pt x="83082" y="27302"/>
                  </a:lnTo>
                  <a:lnTo>
                    <a:pt x="75054" y="21860"/>
                  </a:lnTo>
                  <a:lnTo>
                    <a:pt x="64287" y="16560"/>
                  </a:lnTo>
                  <a:lnTo>
                    <a:pt x="47615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650171" y="2781300"/>
              <a:ext cx="100565" cy="147890"/>
            </a:xfrm>
            <a:custGeom>
              <a:avLst/>
              <a:gdLst/>
              <a:ahLst/>
              <a:cxnLst/>
              <a:rect l="0" t="0" r="0" b="0"/>
              <a:pathLst>
                <a:path w="100565" h="147890">
                  <a:moveTo>
                    <a:pt x="53896" y="10528"/>
                  </a:moveTo>
                  <a:lnTo>
                    <a:pt x="45161" y="13596"/>
                  </a:lnTo>
                  <a:lnTo>
                    <a:pt x="37455" y="17658"/>
                  </a:lnTo>
                  <a:lnTo>
                    <a:pt x="30058" y="23151"/>
                  </a:lnTo>
                  <a:lnTo>
                    <a:pt x="22969" y="29911"/>
                  </a:lnTo>
                  <a:lnTo>
                    <a:pt x="16439" y="37709"/>
                  </a:lnTo>
                  <a:lnTo>
                    <a:pt x="10575" y="46310"/>
                  </a:lnTo>
                  <a:lnTo>
                    <a:pt x="5656" y="55668"/>
                  </a:lnTo>
                  <a:lnTo>
                    <a:pt x="2183" y="65922"/>
                  </a:lnTo>
                  <a:lnTo>
                    <a:pt x="299" y="77071"/>
                  </a:lnTo>
                  <a:lnTo>
                    <a:pt x="0" y="88826"/>
                  </a:lnTo>
                  <a:lnTo>
                    <a:pt x="1313" y="100715"/>
                  </a:lnTo>
                  <a:lnTo>
                    <a:pt x="4093" y="112440"/>
                  </a:lnTo>
                  <a:lnTo>
                    <a:pt x="8398" y="123413"/>
                  </a:lnTo>
                  <a:lnTo>
                    <a:pt x="14562" y="132718"/>
                  </a:lnTo>
                  <a:lnTo>
                    <a:pt x="22587" y="139998"/>
                  </a:lnTo>
                  <a:lnTo>
                    <a:pt x="31889" y="145070"/>
                  </a:lnTo>
                  <a:lnTo>
                    <a:pt x="41510" y="147666"/>
                  </a:lnTo>
                  <a:lnTo>
                    <a:pt x="50864" y="147889"/>
                  </a:lnTo>
                  <a:lnTo>
                    <a:pt x="59752" y="145957"/>
                  </a:lnTo>
                  <a:lnTo>
                    <a:pt x="68173" y="142011"/>
                  </a:lnTo>
                  <a:lnTo>
                    <a:pt x="76197" y="136321"/>
                  </a:lnTo>
                  <a:lnTo>
                    <a:pt x="83585" y="129081"/>
                  </a:lnTo>
                  <a:lnTo>
                    <a:pt x="89802" y="120328"/>
                  </a:lnTo>
                  <a:lnTo>
                    <a:pt x="94650" y="110224"/>
                  </a:lnTo>
                  <a:lnTo>
                    <a:pt x="98077" y="99187"/>
                  </a:lnTo>
                  <a:lnTo>
                    <a:pt x="100010" y="87787"/>
                  </a:lnTo>
                  <a:lnTo>
                    <a:pt x="100564" y="76385"/>
                  </a:lnTo>
                  <a:lnTo>
                    <a:pt x="99819" y="65290"/>
                  </a:lnTo>
                  <a:lnTo>
                    <a:pt x="97732" y="54839"/>
                  </a:lnTo>
                  <a:lnTo>
                    <a:pt x="94401" y="45149"/>
                  </a:lnTo>
                  <a:lnTo>
                    <a:pt x="89878" y="36320"/>
                  </a:lnTo>
                  <a:lnTo>
                    <a:pt x="84094" y="28528"/>
                  </a:lnTo>
                  <a:lnTo>
                    <a:pt x="77142" y="21769"/>
                  </a:lnTo>
                  <a:lnTo>
                    <a:pt x="69681" y="16042"/>
                  </a:lnTo>
                  <a:lnTo>
                    <a:pt x="62114" y="10872"/>
                  </a:lnTo>
                  <a:lnTo>
                    <a:pt x="53778" y="5802"/>
                  </a:lnTo>
                  <a:lnTo>
                    <a:pt x="4336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814277" y="2543007"/>
              <a:ext cx="120847" cy="403910"/>
            </a:xfrm>
            <a:custGeom>
              <a:avLst/>
              <a:gdLst/>
              <a:ahLst/>
              <a:cxnLst/>
              <a:rect l="0" t="0" r="0" b="0"/>
              <a:pathLst>
                <a:path w="120847" h="403910">
                  <a:moveTo>
                    <a:pt x="89831" y="311992"/>
                  </a:moveTo>
                  <a:lnTo>
                    <a:pt x="86830" y="303258"/>
                  </a:lnTo>
                  <a:lnTo>
                    <a:pt x="83407" y="295551"/>
                  </a:lnTo>
                  <a:lnTo>
                    <a:pt x="79202" y="288158"/>
                  </a:lnTo>
                  <a:lnTo>
                    <a:pt x="73956" y="281243"/>
                  </a:lnTo>
                  <a:lnTo>
                    <a:pt x="67178" y="275361"/>
                  </a:lnTo>
                  <a:lnTo>
                    <a:pt x="58755" y="270756"/>
                  </a:lnTo>
                  <a:lnTo>
                    <a:pt x="49361" y="267834"/>
                  </a:lnTo>
                  <a:lnTo>
                    <a:pt x="40215" y="267306"/>
                  </a:lnTo>
                  <a:lnTo>
                    <a:pt x="31998" y="269327"/>
                  </a:lnTo>
                  <a:lnTo>
                    <a:pt x="24860" y="273599"/>
                  </a:lnTo>
                  <a:lnTo>
                    <a:pt x="18683" y="279665"/>
                  </a:lnTo>
                  <a:lnTo>
                    <a:pt x="13277" y="287077"/>
                  </a:lnTo>
                  <a:lnTo>
                    <a:pt x="8613" y="295626"/>
                  </a:lnTo>
                  <a:lnTo>
                    <a:pt x="4837" y="305333"/>
                  </a:lnTo>
                  <a:lnTo>
                    <a:pt x="1965" y="316112"/>
                  </a:lnTo>
                  <a:lnTo>
                    <a:pt x="203" y="327620"/>
                  </a:lnTo>
                  <a:lnTo>
                    <a:pt x="0" y="339343"/>
                  </a:lnTo>
                  <a:lnTo>
                    <a:pt x="1461" y="350966"/>
                  </a:lnTo>
                  <a:lnTo>
                    <a:pt x="4391" y="362210"/>
                  </a:lnTo>
                  <a:lnTo>
                    <a:pt x="8493" y="372762"/>
                  </a:lnTo>
                  <a:lnTo>
                    <a:pt x="13476" y="382511"/>
                  </a:lnTo>
                  <a:lnTo>
                    <a:pt x="19261" y="391039"/>
                  </a:lnTo>
                  <a:lnTo>
                    <a:pt x="25967" y="397565"/>
                  </a:lnTo>
                  <a:lnTo>
                    <a:pt x="33582" y="401837"/>
                  </a:lnTo>
                  <a:lnTo>
                    <a:pt x="41813" y="403909"/>
                  </a:lnTo>
                  <a:lnTo>
                    <a:pt x="50184" y="403871"/>
                  </a:lnTo>
                  <a:lnTo>
                    <a:pt x="58402" y="401991"/>
                  </a:lnTo>
                  <a:lnTo>
                    <a:pt x="66208" y="398477"/>
                  </a:lnTo>
                  <a:lnTo>
                    <a:pt x="73297" y="393386"/>
                  </a:lnTo>
                  <a:lnTo>
                    <a:pt x="79581" y="386889"/>
                  </a:lnTo>
                  <a:lnTo>
                    <a:pt x="85139" y="379088"/>
                  </a:lnTo>
                  <a:lnTo>
                    <a:pt x="90115" y="369950"/>
                  </a:lnTo>
                  <a:lnTo>
                    <a:pt x="94652" y="359584"/>
                  </a:lnTo>
                  <a:lnTo>
                    <a:pt x="98870" y="348370"/>
                  </a:lnTo>
                  <a:lnTo>
                    <a:pt x="102865" y="336851"/>
                  </a:lnTo>
                  <a:lnTo>
                    <a:pt x="106698" y="325355"/>
                  </a:lnTo>
                  <a:lnTo>
                    <a:pt x="110257" y="313687"/>
                  </a:lnTo>
                  <a:lnTo>
                    <a:pt x="113268" y="301255"/>
                  </a:lnTo>
                  <a:lnTo>
                    <a:pt x="115625" y="287772"/>
                  </a:lnTo>
                  <a:lnTo>
                    <a:pt x="117377" y="273105"/>
                  </a:lnTo>
                  <a:lnTo>
                    <a:pt x="118635" y="257116"/>
                  </a:lnTo>
                  <a:lnTo>
                    <a:pt x="119518" y="239872"/>
                  </a:lnTo>
                  <a:lnTo>
                    <a:pt x="120129" y="221578"/>
                  </a:lnTo>
                  <a:lnTo>
                    <a:pt x="120548" y="202475"/>
                  </a:lnTo>
                  <a:lnTo>
                    <a:pt x="120827" y="182779"/>
                  </a:lnTo>
                  <a:lnTo>
                    <a:pt x="120846" y="162827"/>
                  </a:lnTo>
                  <a:lnTo>
                    <a:pt x="120328" y="143054"/>
                  </a:lnTo>
                  <a:lnTo>
                    <a:pt x="119162" y="123684"/>
                  </a:lnTo>
                  <a:lnTo>
                    <a:pt x="117395" y="104915"/>
                  </a:lnTo>
                  <a:lnTo>
                    <a:pt x="115137" y="86998"/>
                  </a:lnTo>
                  <a:lnTo>
                    <a:pt x="112507" y="69985"/>
                  </a:lnTo>
                  <a:lnTo>
                    <a:pt x="109607" y="53932"/>
                  </a:lnTo>
                  <a:lnTo>
                    <a:pt x="106514" y="38983"/>
                  </a:lnTo>
                  <a:lnTo>
                    <a:pt x="103283" y="25131"/>
                  </a:lnTo>
                  <a:lnTo>
                    <a:pt x="99769" y="13037"/>
                  </a:lnTo>
                  <a:lnTo>
                    <a:pt x="94907" y="4242"/>
                  </a:lnTo>
                  <a:lnTo>
                    <a:pt x="88677" y="0"/>
                  </a:lnTo>
                  <a:lnTo>
                    <a:pt x="83088" y="824"/>
                  </a:lnTo>
                  <a:lnTo>
                    <a:pt x="78778" y="6146"/>
                  </a:lnTo>
                  <a:lnTo>
                    <a:pt x="75487" y="15016"/>
                  </a:lnTo>
                  <a:lnTo>
                    <a:pt x="72647" y="26520"/>
                  </a:lnTo>
                  <a:lnTo>
                    <a:pt x="69883" y="39916"/>
                  </a:lnTo>
                  <a:lnTo>
                    <a:pt x="67194" y="54804"/>
                  </a:lnTo>
                  <a:lnTo>
                    <a:pt x="64843" y="71080"/>
                  </a:lnTo>
                  <a:lnTo>
                    <a:pt x="62969" y="88582"/>
                  </a:lnTo>
                  <a:lnTo>
                    <a:pt x="61729" y="106912"/>
                  </a:lnTo>
                  <a:lnTo>
                    <a:pt x="61355" y="125524"/>
                  </a:lnTo>
                  <a:lnTo>
                    <a:pt x="61886" y="144087"/>
                  </a:lnTo>
                  <a:lnTo>
                    <a:pt x="63210" y="162639"/>
                  </a:lnTo>
                  <a:lnTo>
                    <a:pt x="65163" y="181468"/>
                  </a:lnTo>
                  <a:lnTo>
                    <a:pt x="67585" y="200721"/>
                  </a:lnTo>
                  <a:lnTo>
                    <a:pt x="70345" y="220075"/>
                  </a:lnTo>
                  <a:lnTo>
                    <a:pt x="73342" y="238850"/>
                  </a:lnTo>
                  <a:lnTo>
                    <a:pt x="76505" y="256703"/>
                  </a:lnTo>
                  <a:lnTo>
                    <a:pt x="79780" y="273625"/>
                  </a:lnTo>
                  <a:lnTo>
                    <a:pt x="83131" y="289755"/>
                  </a:lnTo>
                  <a:lnTo>
                    <a:pt x="86535" y="305260"/>
                  </a:lnTo>
                  <a:lnTo>
                    <a:pt x="90014" y="319888"/>
                  </a:lnTo>
                  <a:lnTo>
                    <a:pt x="94086" y="334509"/>
                  </a:lnTo>
                  <a:lnTo>
                    <a:pt x="100224" y="351529"/>
                  </a:lnTo>
                  <a:lnTo>
                    <a:pt x="110888" y="37516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273659" y="2560201"/>
              <a:ext cx="9476" cy="400084"/>
            </a:xfrm>
            <a:custGeom>
              <a:avLst/>
              <a:gdLst/>
              <a:ahLst/>
              <a:cxnLst/>
              <a:rect l="0" t="0" r="0" b="0"/>
              <a:pathLst>
                <a:path w="9476" h="400084">
                  <a:moveTo>
                    <a:pt x="9475" y="0"/>
                  </a:moveTo>
                  <a:lnTo>
                    <a:pt x="6609" y="14736"/>
                  </a:lnTo>
                  <a:lnTo>
                    <a:pt x="4466" y="29287"/>
                  </a:lnTo>
                  <a:lnTo>
                    <a:pt x="2864" y="45073"/>
                  </a:lnTo>
                  <a:lnTo>
                    <a:pt x="1683" y="61788"/>
                  </a:lnTo>
                  <a:lnTo>
                    <a:pt x="834" y="78633"/>
                  </a:lnTo>
                  <a:lnTo>
                    <a:pt x="241" y="95109"/>
                  </a:lnTo>
                  <a:lnTo>
                    <a:pt x="0" y="110898"/>
                  </a:lnTo>
                  <a:lnTo>
                    <a:pt x="364" y="125721"/>
                  </a:lnTo>
                  <a:lnTo>
                    <a:pt x="1419" y="139539"/>
                  </a:lnTo>
                  <a:lnTo>
                    <a:pt x="2941" y="152647"/>
                  </a:lnTo>
                  <a:lnTo>
                    <a:pt x="4502" y="165537"/>
                  </a:lnTo>
                  <a:lnTo>
                    <a:pt x="5845" y="178524"/>
                  </a:lnTo>
                  <a:lnTo>
                    <a:pt x="6898" y="192047"/>
                  </a:lnTo>
                  <a:lnTo>
                    <a:pt x="7679" y="206731"/>
                  </a:lnTo>
                  <a:lnTo>
                    <a:pt x="8240" y="222799"/>
                  </a:lnTo>
                  <a:lnTo>
                    <a:pt x="8632" y="239981"/>
                  </a:lnTo>
                  <a:lnTo>
                    <a:pt x="8904" y="257732"/>
                  </a:lnTo>
                  <a:lnTo>
                    <a:pt x="9090" y="275666"/>
                  </a:lnTo>
                  <a:lnTo>
                    <a:pt x="9216" y="293433"/>
                  </a:lnTo>
                  <a:lnTo>
                    <a:pt x="9301" y="310662"/>
                  </a:lnTo>
                  <a:lnTo>
                    <a:pt x="9359" y="327196"/>
                  </a:lnTo>
                  <a:lnTo>
                    <a:pt x="9397" y="342666"/>
                  </a:lnTo>
                  <a:lnTo>
                    <a:pt x="9427" y="358018"/>
                  </a:lnTo>
                  <a:lnTo>
                    <a:pt x="9453" y="375715"/>
                  </a:lnTo>
                  <a:lnTo>
                    <a:pt x="9475" y="4000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156792" y="2749714"/>
              <a:ext cx="242157" cy="10530"/>
            </a:xfrm>
            <a:custGeom>
              <a:avLst/>
              <a:gdLst/>
              <a:ahLst/>
              <a:cxnLst/>
              <a:rect l="0" t="0" r="0" b="0"/>
              <a:pathLst>
                <a:path w="242157" h="10530">
                  <a:moveTo>
                    <a:pt x="242156" y="0"/>
                  </a:moveTo>
                  <a:lnTo>
                    <a:pt x="233287" y="2867"/>
                  </a:lnTo>
                  <a:lnTo>
                    <a:pt x="224300" y="5009"/>
                  </a:lnTo>
                  <a:lnTo>
                    <a:pt x="214305" y="6608"/>
                  </a:lnTo>
                  <a:lnTo>
                    <a:pt x="203325" y="7615"/>
                  </a:lnTo>
                  <a:lnTo>
                    <a:pt x="191513" y="7816"/>
                  </a:lnTo>
                  <a:lnTo>
                    <a:pt x="179054" y="7164"/>
                  </a:lnTo>
                  <a:lnTo>
                    <a:pt x="166117" y="5926"/>
                  </a:lnTo>
                  <a:lnTo>
                    <a:pt x="152836" y="4562"/>
                  </a:lnTo>
                  <a:lnTo>
                    <a:pt x="139309" y="3352"/>
                  </a:lnTo>
                  <a:lnTo>
                    <a:pt x="125449" y="2390"/>
                  </a:lnTo>
                  <a:lnTo>
                    <a:pt x="110998" y="1670"/>
                  </a:lnTo>
                  <a:lnTo>
                    <a:pt x="95874" y="1156"/>
                  </a:lnTo>
                  <a:lnTo>
                    <a:pt x="80463" y="964"/>
                  </a:lnTo>
                  <a:lnTo>
                    <a:pt x="65497" y="1359"/>
                  </a:lnTo>
                  <a:lnTo>
                    <a:pt x="51371" y="2435"/>
                  </a:lnTo>
                  <a:lnTo>
                    <a:pt x="38573" y="3978"/>
                  </a:lnTo>
                  <a:lnTo>
                    <a:pt x="26598" y="5712"/>
                  </a:lnTo>
                  <a:lnTo>
                    <a:pt x="14396" y="779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357887" y="2549673"/>
              <a:ext cx="146347" cy="421141"/>
            </a:xfrm>
            <a:custGeom>
              <a:avLst/>
              <a:gdLst/>
              <a:ahLst/>
              <a:cxnLst/>
              <a:rect l="0" t="0" r="0" b="0"/>
              <a:pathLst>
                <a:path w="146347" h="421141">
                  <a:moveTo>
                    <a:pt x="9475" y="0"/>
                  </a:moveTo>
                  <a:lnTo>
                    <a:pt x="6608" y="11802"/>
                  </a:lnTo>
                  <a:lnTo>
                    <a:pt x="4467" y="23571"/>
                  </a:lnTo>
                  <a:lnTo>
                    <a:pt x="2864" y="36466"/>
                  </a:lnTo>
                  <a:lnTo>
                    <a:pt x="1683" y="50487"/>
                  </a:lnTo>
                  <a:lnTo>
                    <a:pt x="835" y="65463"/>
                  </a:lnTo>
                  <a:lnTo>
                    <a:pt x="241" y="81176"/>
                  </a:lnTo>
                  <a:lnTo>
                    <a:pt x="0" y="97106"/>
                  </a:lnTo>
                  <a:lnTo>
                    <a:pt x="364" y="112482"/>
                  </a:lnTo>
                  <a:lnTo>
                    <a:pt x="1419" y="126940"/>
                  </a:lnTo>
                  <a:lnTo>
                    <a:pt x="2941" y="140950"/>
                  </a:lnTo>
                  <a:lnTo>
                    <a:pt x="4501" y="155577"/>
                  </a:lnTo>
                  <a:lnTo>
                    <a:pt x="5849" y="171375"/>
                  </a:lnTo>
                  <a:lnTo>
                    <a:pt x="7075" y="187920"/>
                  </a:lnTo>
                  <a:lnTo>
                    <a:pt x="8505" y="204121"/>
                  </a:lnTo>
                  <a:lnTo>
                    <a:pt x="10314" y="219363"/>
                  </a:lnTo>
                  <a:lnTo>
                    <a:pt x="12360" y="233851"/>
                  </a:lnTo>
                  <a:lnTo>
                    <a:pt x="14279" y="248326"/>
                  </a:lnTo>
                  <a:lnTo>
                    <a:pt x="15868" y="263247"/>
                  </a:lnTo>
                  <a:lnTo>
                    <a:pt x="17087" y="278744"/>
                  </a:lnTo>
                  <a:lnTo>
                    <a:pt x="17980" y="294772"/>
                  </a:lnTo>
                  <a:lnTo>
                    <a:pt x="18620" y="311223"/>
                  </a:lnTo>
                  <a:lnTo>
                    <a:pt x="19237" y="327662"/>
                  </a:lnTo>
                  <a:lnTo>
                    <a:pt x="20190" y="343386"/>
                  </a:lnTo>
                  <a:lnTo>
                    <a:pt x="21628" y="357991"/>
                  </a:lnTo>
                  <a:lnTo>
                    <a:pt x="22730" y="368822"/>
                  </a:lnTo>
                  <a:lnTo>
                    <a:pt x="22694" y="372286"/>
                  </a:lnTo>
                  <a:lnTo>
                    <a:pt x="22202" y="369009"/>
                  </a:lnTo>
                  <a:lnTo>
                    <a:pt x="21831" y="361221"/>
                  </a:lnTo>
                  <a:lnTo>
                    <a:pt x="22019" y="351148"/>
                  </a:lnTo>
                  <a:lnTo>
                    <a:pt x="22920" y="340161"/>
                  </a:lnTo>
                  <a:lnTo>
                    <a:pt x="24488" y="328766"/>
                  </a:lnTo>
                  <a:lnTo>
                    <a:pt x="26602" y="316929"/>
                  </a:lnTo>
                  <a:lnTo>
                    <a:pt x="29140" y="304623"/>
                  </a:lnTo>
                  <a:lnTo>
                    <a:pt x="32317" y="292380"/>
                  </a:lnTo>
                  <a:lnTo>
                    <a:pt x="36658" y="281205"/>
                  </a:lnTo>
                  <a:lnTo>
                    <a:pt x="42358" y="271585"/>
                  </a:lnTo>
                  <a:lnTo>
                    <a:pt x="49305" y="263989"/>
                  </a:lnTo>
                  <a:lnTo>
                    <a:pt x="57264" y="259091"/>
                  </a:lnTo>
                  <a:lnTo>
                    <a:pt x="65984" y="256993"/>
                  </a:lnTo>
                  <a:lnTo>
                    <a:pt x="75093" y="257500"/>
                  </a:lnTo>
                  <a:lnTo>
                    <a:pt x="84120" y="260408"/>
                  </a:lnTo>
                  <a:lnTo>
                    <a:pt x="92811" y="265357"/>
                  </a:lnTo>
                  <a:lnTo>
                    <a:pt x="100949" y="271912"/>
                  </a:lnTo>
                  <a:lnTo>
                    <a:pt x="108269" y="279664"/>
                  </a:lnTo>
                  <a:lnTo>
                    <a:pt x="114711" y="288279"/>
                  </a:lnTo>
                  <a:lnTo>
                    <a:pt x="120377" y="297501"/>
                  </a:lnTo>
                  <a:lnTo>
                    <a:pt x="125425" y="307143"/>
                  </a:lnTo>
                  <a:lnTo>
                    <a:pt x="130005" y="317078"/>
                  </a:lnTo>
                  <a:lnTo>
                    <a:pt x="134084" y="327377"/>
                  </a:lnTo>
                  <a:lnTo>
                    <a:pt x="137452" y="338283"/>
                  </a:lnTo>
                  <a:lnTo>
                    <a:pt x="140052" y="349875"/>
                  </a:lnTo>
                  <a:lnTo>
                    <a:pt x="141973" y="361864"/>
                  </a:lnTo>
                  <a:lnTo>
                    <a:pt x="143553" y="375075"/>
                  </a:lnTo>
                  <a:lnTo>
                    <a:pt x="144930" y="392903"/>
                  </a:lnTo>
                  <a:lnTo>
                    <a:pt x="146346" y="4211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540304" y="2785029"/>
              <a:ext cx="142914" cy="147426"/>
            </a:xfrm>
            <a:custGeom>
              <a:avLst/>
              <a:gdLst/>
              <a:ahLst/>
              <a:cxnLst/>
              <a:rect l="0" t="0" r="0" b="0"/>
              <a:pathLst>
                <a:path w="142914" h="147426">
                  <a:moveTo>
                    <a:pt x="58685" y="112084"/>
                  </a:moveTo>
                  <a:lnTo>
                    <a:pt x="61619" y="103283"/>
                  </a:lnTo>
                  <a:lnTo>
                    <a:pt x="64400" y="94936"/>
                  </a:lnTo>
                  <a:lnTo>
                    <a:pt x="67295" y="86232"/>
                  </a:lnTo>
                  <a:lnTo>
                    <a:pt x="70163" y="76939"/>
                  </a:lnTo>
                  <a:lnTo>
                    <a:pt x="72680" y="66795"/>
                  </a:lnTo>
                  <a:lnTo>
                    <a:pt x="74682" y="55759"/>
                  </a:lnTo>
                  <a:lnTo>
                    <a:pt x="75849" y="44266"/>
                  </a:lnTo>
                  <a:lnTo>
                    <a:pt x="75647" y="33092"/>
                  </a:lnTo>
                  <a:lnTo>
                    <a:pt x="73909" y="22670"/>
                  </a:lnTo>
                  <a:lnTo>
                    <a:pt x="70621" y="13557"/>
                  </a:lnTo>
                  <a:lnTo>
                    <a:pt x="65748" y="6572"/>
                  </a:lnTo>
                  <a:lnTo>
                    <a:pt x="59438" y="1970"/>
                  </a:lnTo>
                  <a:lnTo>
                    <a:pt x="52117" y="0"/>
                  </a:lnTo>
                  <a:lnTo>
                    <a:pt x="44374" y="1165"/>
                  </a:lnTo>
                  <a:lnTo>
                    <a:pt x="36585" y="5425"/>
                  </a:lnTo>
                  <a:lnTo>
                    <a:pt x="29070" y="12164"/>
                  </a:lnTo>
                  <a:lnTo>
                    <a:pt x="22177" y="20496"/>
                  </a:lnTo>
                  <a:lnTo>
                    <a:pt x="16029" y="29762"/>
                  </a:lnTo>
                  <a:lnTo>
                    <a:pt x="10732" y="39723"/>
                  </a:lnTo>
                  <a:lnTo>
                    <a:pt x="6464" y="50460"/>
                  </a:lnTo>
                  <a:lnTo>
                    <a:pt x="3226" y="61971"/>
                  </a:lnTo>
                  <a:lnTo>
                    <a:pt x="1032" y="73988"/>
                  </a:lnTo>
                  <a:lnTo>
                    <a:pt x="0" y="86061"/>
                  </a:lnTo>
                  <a:lnTo>
                    <a:pt x="87" y="97922"/>
                  </a:lnTo>
                  <a:lnTo>
                    <a:pt x="1280" y="109329"/>
                  </a:lnTo>
                  <a:lnTo>
                    <a:pt x="3675" y="119989"/>
                  </a:lnTo>
                  <a:lnTo>
                    <a:pt x="7212" y="129807"/>
                  </a:lnTo>
                  <a:lnTo>
                    <a:pt x="11705" y="138211"/>
                  </a:lnTo>
                  <a:lnTo>
                    <a:pt x="16937" y="144122"/>
                  </a:lnTo>
                  <a:lnTo>
                    <a:pt x="22709" y="147163"/>
                  </a:lnTo>
                  <a:lnTo>
                    <a:pt x="28702" y="147425"/>
                  </a:lnTo>
                  <a:lnTo>
                    <a:pt x="34492" y="145100"/>
                  </a:lnTo>
                  <a:lnTo>
                    <a:pt x="39868" y="140574"/>
                  </a:lnTo>
                  <a:lnTo>
                    <a:pt x="44969" y="134320"/>
                  </a:lnTo>
                  <a:lnTo>
                    <a:pt x="50161" y="126776"/>
                  </a:lnTo>
                  <a:lnTo>
                    <a:pt x="55649" y="118299"/>
                  </a:lnTo>
                  <a:lnTo>
                    <a:pt x="61149" y="109002"/>
                  </a:lnTo>
                  <a:lnTo>
                    <a:pt x="66010" y="98778"/>
                  </a:lnTo>
                  <a:lnTo>
                    <a:pt x="69924" y="87672"/>
                  </a:lnTo>
                  <a:lnTo>
                    <a:pt x="73441" y="77024"/>
                  </a:lnTo>
                  <a:lnTo>
                    <a:pt x="77566" y="70591"/>
                  </a:lnTo>
                  <a:lnTo>
                    <a:pt x="82110" y="70527"/>
                  </a:lnTo>
                  <a:lnTo>
                    <a:pt x="86341" y="75125"/>
                  </a:lnTo>
                  <a:lnTo>
                    <a:pt x="90377" y="82487"/>
                  </a:lnTo>
                  <a:lnTo>
                    <a:pt x="94674" y="90976"/>
                  </a:lnTo>
                  <a:lnTo>
                    <a:pt x="99472" y="99640"/>
                  </a:lnTo>
                  <a:lnTo>
                    <a:pt x="104881" y="107596"/>
                  </a:lnTo>
                  <a:lnTo>
                    <a:pt x="111717" y="114450"/>
                  </a:lnTo>
                  <a:lnTo>
                    <a:pt x="122820" y="119672"/>
                  </a:lnTo>
                  <a:lnTo>
                    <a:pt x="142913" y="1226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694548" y="2763580"/>
              <a:ext cx="115011" cy="154591"/>
            </a:xfrm>
            <a:custGeom>
              <a:avLst/>
              <a:gdLst/>
              <a:ahLst/>
              <a:cxnLst/>
              <a:rect l="0" t="0" r="0" b="0"/>
              <a:pathLst>
                <a:path w="115011" h="154591">
                  <a:moveTo>
                    <a:pt x="9725" y="59834"/>
                  </a:moveTo>
                  <a:lnTo>
                    <a:pt x="6859" y="68702"/>
                  </a:lnTo>
                  <a:lnTo>
                    <a:pt x="4717" y="77689"/>
                  </a:lnTo>
                  <a:lnTo>
                    <a:pt x="3118" y="87680"/>
                  </a:lnTo>
                  <a:lnTo>
                    <a:pt x="2110" y="98487"/>
                  </a:lnTo>
                  <a:lnTo>
                    <a:pt x="1910" y="109650"/>
                  </a:lnTo>
                  <a:lnTo>
                    <a:pt x="2541" y="120779"/>
                  </a:lnTo>
                  <a:lnTo>
                    <a:pt x="3049" y="129045"/>
                  </a:lnTo>
                  <a:lnTo>
                    <a:pt x="2564" y="130983"/>
                  </a:lnTo>
                  <a:lnTo>
                    <a:pt x="1780" y="127532"/>
                  </a:lnTo>
                  <a:lnTo>
                    <a:pt x="1071" y="120224"/>
                  </a:lnTo>
                  <a:lnTo>
                    <a:pt x="516" y="110033"/>
                  </a:lnTo>
                  <a:lnTo>
                    <a:pt x="115" y="97690"/>
                  </a:lnTo>
                  <a:lnTo>
                    <a:pt x="0" y="84101"/>
                  </a:lnTo>
                  <a:lnTo>
                    <a:pt x="447" y="70335"/>
                  </a:lnTo>
                  <a:lnTo>
                    <a:pt x="1568" y="56991"/>
                  </a:lnTo>
                  <a:lnTo>
                    <a:pt x="3472" y="44415"/>
                  </a:lnTo>
                  <a:lnTo>
                    <a:pt x="6354" y="32883"/>
                  </a:lnTo>
                  <a:lnTo>
                    <a:pt x="10229" y="22435"/>
                  </a:lnTo>
                  <a:lnTo>
                    <a:pt x="15289" y="13417"/>
                  </a:lnTo>
                  <a:lnTo>
                    <a:pt x="21968" y="6554"/>
                  </a:lnTo>
                  <a:lnTo>
                    <a:pt x="30342" y="2056"/>
                  </a:lnTo>
                  <a:lnTo>
                    <a:pt x="39881" y="0"/>
                  </a:lnTo>
                  <a:lnTo>
                    <a:pt x="49660" y="581"/>
                  </a:lnTo>
                  <a:lnTo>
                    <a:pt x="59117" y="3639"/>
                  </a:lnTo>
                  <a:lnTo>
                    <a:pt x="67903" y="8758"/>
                  </a:lnTo>
                  <a:lnTo>
                    <a:pt x="75725" y="15465"/>
                  </a:lnTo>
                  <a:lnTo>
                    <a:pt x="82536" y="23339"/>
                  </a:lnTo>
                  <a:lnTo>
                    <a:pt x="88466" y="32046"/>
                  </a:lnTo>
                  <a:lnTo>
                    <a:pt x="93698" y="41333"/>
                  </a:lnTo>
                  <a:lnTo>
                    <a:pt x="98404" y="51027"/>
                  </a:lnTo>
                  <a:lnTo>
                    <a:pt x="102570" y="61161"/>
                  </a:lnTo>
                  <a:lnTo>
                    <a:pt x="105997" y="71958"/>
                  </a:lnTo>
                  <a:lnTo>
                    <a:pt x="108636" y="83475"/>
                  </a:lnTo>
                  <a:lnTo>
                    <a:pt x="110583" y="95415"/>
                  </a:lnTo>
                  <a:lnTo>
                    <a:pt x="112184" y="108587"/>
                  </a:lnTo>
                  <a:lnTo>
                    <a:pt x="113579" y="126383"/>
                  </a:lnTo>
                  <a:lnTo>
                    <a:pt x="115010" y="15459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022842" y="2788426"/>
              <a:ext cx="155215" cy="150802"/>
            </a:xfrm>
            <a:custGeom>
              <a:avLst/>
              <a:gdLst/>
              <a:ahLst/>
              <a:cxnLst/>
              <a:rect l="0" t="0" r="0" b="0"/>
              <a:pathLst>
                <a:path w="155215" h="150802">
                  <a:moveTo>
                    <a:pt x="7815" y="3402"/>
                  </a:moveTo>
                  <a:lnTo>
                    <a:pt x="4948" y="12270"/>
                  </a:lnTo>
                  <a:lnTo>
                    <a:pt x="2806" y="21257"/>
                  </a:lnTo>
                  <a:lnTo>
                    <a:pt x="1208" y="31253"/>
                  </a:lnTo>
                  <a:lnTo>
                    <a:pt x="200" y="42233"/>
                  </a:lnTo>
                  <a:lnTo>
                    <a:pt x="0" y="54045"/>
                  </a:lnTo>
                  <a:lnTo>
                    <a:pt x="655" y="66498"/>
                  </a:lnTo>
                  <a:lnTo>
                    <a:pt x="2067" y="79263"/>
                  </a:lnTo>
                  <a:lnTo>
                    <a:pt x="4079" y="91896"/>
                  </a:lnTo>
                  <a:lnTo>
                    <a:pt x="6524" y="104097"/>
                  </a:lnTo>
                  <a:lnTo>
                    <a:pt x="8668" y="113416"/>
                  </a:lnTo>
                  <a:lnTo>
                    <a:pt x="9674" y="116439"/>
                  </a:lnTo>
                  <a:lnTo>
                    <a:pt x="9808" y="113415"/>
                  </a:lnTo>
                  <a:lnTo>
                    <a:pt x="9543" y="105815"/>
                  </a:lnTo>
                  <a:lnTo>
                    <a:pt x="9170" y="94997"/>
                  </a:lnTo>
                  <a:lnTo>
                    <a:pt x="8819" y="81978"/>
                  </a:lnTo>
                  <a:lnTo>
                    <a:pt x="8544" y="67476"/>
                  </a:lnTo>
                  <a:lnTo>
                    <a:pt x="8674" y="52308"/>
                  </a:lnTo>
                  <a:lnTo>
                    <a:pt x="9814" y="37417"/>
                  </a:lnTo>
                  <a:lnTo>
                    <a:pt x="12207" y="23312"/>
                  </a:lnTo>
                  <a:lnTo>
                    <a:pt x="15624" y="11074"/>
                  </a:lnTo>
                  <a:lnTo>
                    <a:pt x="20070" y="2954"/>
                  </a:lnTo>
                  <a:lnTo>
                    <a:pt x="25291" y="0"/>
                  </a:lnTo>
                  <a:lnTo>
                    <a:pt x="30187" y="1264"/>
                  </a:lnTo>
                  <a:lnTo>
                    <a:pt x="34583" y="5540"/>
                  </a:lnTo>
                  <a:lnTo>
                    <a:pt x="38790" y="12041"/>
                  </a:lnTo>
                  <a:lnTo>
                    <a:pt x="43257" y="20407"/>
                  </a:lnTo>
                  <a:lnTo>
                    <a:pt x="48197" y="30305"/>
                  </a:lnTo>
                  <a:lnTo>
                    <a:pt x="53470" y="41231"/>
                  </a:lnTo>
                  <a:lnTo>
                    <a:pt x="58696" y="52570"/>
                  </a:lnTo>
                  <a:lnTo>
                    <a:pt x="63658" y="63873"/>
                  </a:lnTo>
                  <a:lnTo>
                    <a:pt x="68554" y="72551"/>
                  </a:lnTo>
                  <a:lnTo>
                    <a:pt x="73068" y="75267"/>
                  </a:lnTo>
                  <a:lnTo>
                    <a:pt x="76262" y="72584"/>
                  </a:lnTo>
                  <a:lnTo>
                    <a:pt x="78279" y="66058"/>
                  </a:lnTo>
                  <a:lnTo>
                    <a:pt x="79850" y="57131"/>
                  </a:lnTo>
                  <a:lnTo>
                    <a:pt x="81894" y="46992"/>
                  </a:lnTo>
                  <a:lnTo>
                    <a:pt x="84861" y="36375"/>
                  </a:lnTo>
                  <a:lnTo>
                    <a:pt x="88827" y="26453"/>
                  </a:lnTo>
                  <a:lnTo>
                    <a:pt x="94513" y="19150"/>
                  </a:lnTo>
                  <a:lnTo>
                    <a:pt x="101969" y="15788"/>
                  </a:lnTo>
                  <a:lnTo>
                    <a:pt x="109545" y="16647"/>
                  </a:lnTo>
                  <a:lnTo>
                    <a:pt x="116829" y="21141"/>
                  </a:lnTo>
                  <a:lnTo>
                    <a:pt x="123744" y="28449"/>
                  </a:lnTo>
                  <a:lnTo>
                    <a:pt x="130092" y="37820"/>
                  </a:lnTo>
                  <a:lnTo>
                    <a:pt x="135801" y="48659"/>
                  </a:lnTo>
                  <a:lnTo>
                    <a:pt x="140768" y="60522"/>
                  </a:lnTo>
                  <a:lnTo>
                    <a:pt x="144797" y="73088"/>
                  </a:lnTo>
                  <a:lnTo>
                    <a:pt x="147872" y="86120"/>
                  </a:lnTo>
                  <a:lnTo>
                    <a:pt x="150125" y="99050"/>
                  </a:lnTo>
                  <a:lnTo>
                    <a:pt x="151972" y="112331"/>
                  </a:lnTo>
                  <a:lnTo>
                    <a:pt x="153576" y="128244"/>
                  </a:lnTo>
                  <a:lnTo>
                    <a:pt x="155214" y="15080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209642" y="2802357"/>
              <a:ext cx="63172" cy="94757"/>
            </a:xfrm>
            <a:custGeom>
              <a:avLst/>
              <a:gdLst/>
              <a:ahLst/>
              <a:cxnLst/>
              <a:rect l="0" t="0" r="0" b="0"/>
              <a:pathLst>
                <a:path w="63172" h="94757">
                  <a:moveTo>
                    <a:pt x="0" y="0"/>
                  </a:moveTo>
                  <a:lnTo>
                    <a:pt x="5800" y="5934"/>
                  </a:lnTo>
                  <a:lnTo>
                    <a:pt x="10724" y="12139"/>
                  </a:lnTo>
                  <a:lnTo>
                    <a:pt x="15231" y="19235"/>
                  </a:lnTo>
                  <a:lnTo>
                    <a:pt x="19625" y="27175"/>
                  </a:lnTo>
                  <a:lnTo>
                    <a:pt x="24287" y="35821"/>
                  </a:lnTo>
                  <a:lnTo>
                    <a:pt x="29397" y="45007"/>
                  </a:lnTo>
                  <a:lnTo>
                    <a:pt x="34852" y="54325"/>
                  </a:lnTo>
                  <a:lnTo>
                    <a:pt x="40999" y="64160"/>
                  </a:lnTo>
                  <a:lnTo>
                    <a:pt x="49495" y="76491"/>
                  </a:lnTo>
                  <a:lnTo>
                    <a:pt x="63171" y="947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167528" y="2749714"/>
              <a:ext cx="200042" cy="473784"/>
            </a:xfrm>
            <a:custGeom>
              <a:avLst/>
              <a:gdLst/>
              <a:ahLst/>
              <a:cxnLst/>
              <a:rect l="0" t="0" r="0" b="0"/>
              <a:pathLst>
                <a:path w="200042" h="473784">
                  <a:moveTo>
                    <a:pt x="200041" y="0"/>
                  </a:moveTo>
                  <a:lnTo>
                    <a:pt x="194174" y="11668"/>
                  </a:lnTo>
                  <a:lnTo>
                    <a:pt x="188610" y="22157"/>
                  </a:lnTo>
                  <a:lnTo>
                    <a:pt x="182810" y="32454"/>
                  </a:lnTo>
                  <a:lnTo>
                    <a:pt x="176730" y="42583"/>
                  </a:lnTo>
                  <a:lnTo>
                    <a:pt x="170400" y="52278"/>
                  </a:lnTo>
                  <a:lnTo>
                    <a:pt x="163871" y="61423"/>
                  </a:lnTo>
                  <a:lnTo>
                    <a:pt x="157196" y="70372"/>
                  </a:lnTo>
                  <a:lnTo>
                    <a:pt x="150413" y="79830"/>
                  </a:lnTo>
                  <a:lnTo>
                    <a:pt x="143555" y="90156"/>
                  </a:lnTo>
                  <a:lnTo>
                    <a:pt x="136646" y="101211"/>
                  </a:lnTo>
                  <a:lnTo>
                    <a:pt x="129701" y="112557"/>
                  </a:lnTo>
                  <a:lnTo>
                    <a:pt x="122736" y="123894"/>
                  </a:lnTo>
                  <a:lnTo>
                    <a:pt x="115923" y="135100"/>
                  </a:lnTo>
                  <a:lnTo>
                    <a:pt x="109574" y="146150"/>
                  </a:lnTo>
                  <a:lnTo>
                    <a:pt x="103819" y="157061"/>
                  </a:lnTo>
                  <a:lnTo>
                    <a:pt x="98463" y="167862"/>
                  </a:lnTo>
                  <a:lnTo>
                    <a:pt x="93099" y="178580"/>
                  </a:lnTo>
                  <a:lnTo>
                    <a:pt x="87492" y="189239"/>
                  </a:lnTo>
                  <a:lnTo>
                    <a:pt x="81741" y="199857"/>
                  </a:lnTo>
                  <a:lnTo>
                    <a:pt x="76181" y="210446"/>
                  </a:lnTo>
                  <a:lnTo>
                    <a:pt x="70990" y="221015"/>
                  </a:lnTo>
                  <a:lnTo>
                    <a:pt x="66029" y="231571"/>
                  </a:lnTo>
                  <a:lnTo>
                    <a:pt x="60939" y="242118"/>
                  </a:lnTo>
                  <a:lnTo>
                    <a:pt x="55519" y="252659"/>
                  </a:lnTo>
                  <a:lnTo>
                    <a:pt x="49896" y="263196"/>
                  </a:lnTo>
                  <a:lnTo>
                    <a:pt x="44421" y="273730"/>
                  </a:lnTo>
                  <a:lnTo>
                    <a:pt x="39296" y="284267"/>
                  </a:lnTo>
                  <a:lnTo>
                    <a:pt x="34720" y="294970"/>
                  </a:lnTo>
                  <a:lnTo>
                    <a:pt x="30952" y="306149"/>
                  </a:lnTo>
                  <a:lnTo>
                    <a:pt x="28047" y="317927"/>
                  </a:lnTo>
                  <a:lnTo>
                    <a:pt x="25740" y="330109"/>
                  </a:lnTo>
                  <a:lnTo>
                    <a:pt x="23569" y="342286"/>
                  </a:lnTo>
                  <a:lnTo>
                    <a:pt x="21251" y="354218"/>
                  </a:lnTo>
                  <a:lnTo>
                    <a:pt x="18692" y="365840"/>
                  </a:lnTo>
                  <a:lnTo>
                    <a:pt x="15894" y="377176"/>
                  </a:lnTo>
                  <a:lnTo>
                    <a:pt x="12902" y="388287"/>
                  </a:lnTo>
                  <a:lnTo>
                    <a:pt x="9927" y="399393"/>
                  </a:lnTo>
                  <a:lnTo>
                    <a:pt x="7316" y="410850"/>
                  </a:lnTo>
                  <a:lnTo>
                    <a:pt x="5232" y="422805"/>
                  </a:lnTo>
                  <a:lnTo>
                    <a:pt x="3661" y="434642"/>
                  </a:lnTo>
                  <a:lnTo>
                    <a:pt x="2355" y="446246"/>
                  </a:lnTo>
                  <a:lnTo>
                    <a:pt x="1200" y="458636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559796" y="2560201"/>
              <a:ext cx="113461" cy="306794"/>
            </a:xfrm>
            <a:custGeom>
              <a:avLst/>
              <a:gdLst/>
              <a:ahLst/>
              <a:cxnLst/>
              <a:rect l="0" t="0" r="0" b="0"/>
              <a:pathLst>
                <a:path w="113461" h="306794">
                  <a:moveTo>
                    <a:pt x="7815" y="0"/>
                  </a:moveTo>
                  <a:lnTo>
                    <a:pt x="4948" y="11735"/>
                  </a:lnTo>
                  <a:lnTo>
                    <a:pt x="2806" y="22864"/>
                  </a:lnTo>
                  <a:lnTo>
                    <a:pt x="1207" y="34467"/>
                  </a:lnTo>
                  <a:lnTo>
                    <a:pt x="200" y="46801"/>
                  </a:lnTo>
                  <a:lnTo>
                    <a:pt x="0" y="60109"/>
                  </a:lnTo>
                  <a:lnTo>
                    <a:pt x="650" y="74418"/>
                  </a:lnTo>
                  <a:lnTo>
                    <a:pt x="1889" y="89596"/>
                  </a:lnTo>
                  <a:lnTo>
                    <a:pt x="3253" y="105458"/>
                  </a:lnTo>
                  <a:lnTo>
                    <a:pt x="4463" y="121829"/>
                  </a:lnTo>
                  <a:lnTo>
                    <a:pt x="5425" y="138567"/>
                  </a:lnTo>
                  <a:lnTo>
                    <a:pt x="6145" y="155561"/>
                  </a:lnTo>
                  <a:lnTo>
                    <a:pt x="6669" y="172729"/>
                  </a:lnTo>
                  <a:lnTo>
                    <a:pt x="7206" y="189851"/>
                  </a:lnTo>
                  <a:lnTo>
                    <a:pt x="8107" y="206580"/>
                  </a:lnTo>
                  <a:lnTo>
                    <a:pt x="9525" y="222760"/>
                  </a:lnTo>
                  <a:lnTo>
                    <a:pt x="11123" y="238405"/>
                  </a:lnTo>
                  <a:lnTo>
                    <a:pt x="12202" y="253605"/>
                  </a:lnTo>
                  <a:lnTo>
                    <a:pt x="12404" y="268365"/>
                  </a:lnTo>
                  <a:lnTo>
                    <a:pt x="11654" y="279366"/>
                  </a:lnTo>
                  <a:lnTo>
                    <a:pt x="10413" y="282520"/>
                  </a:lnTo>
                  <a:lnTo>
                    <a:pt x="9435" y="279382"/>
                  </a:lnTo>
                  <a:lnTo>
                    <a:pt x="9150" y="272341"/>
                  </a:lnTo>
                  <a:lnTo>
                    <a:pt x="10064" y="263250"/>
                  </a:lnTo>
                  <a:lnTo>
                    <a:pt x="12343" y="253199"/>
                  </a:lnTo>
                  <a:lnTo>
                    <a:pt x="15856" y="242743"/>
                  </a:lnTo>
                  <a:lnTo>
                    <a:pt x="20364" y="232139"/>
                  </a:lnTo>
                  <a:lnTo>
                    <a:pt x="25628" y="221509"/>
                  </a:lnTo>
                  <a:lnTo>
                    <a:pt x="31603" y="211222"/>
                  </a:lnTo>
                  <a:lnTo>
                    <a:pt x="38440" y="201905"/>
                  </a:lnTo>
                  <a:lnTo>
                    <a:pt x="46148" y="193833"/>
                  </a:lnTo>
                  <a:lnTo>
                    <a:pt x="54611" y="187428"/>
                  </a:lnTo>
                  <a:lnTo>
                    <a:pt x="63670" y="183405"/>
                  </a:lnTo>
                  <a:lnTo>
                    <a:pt x="73163" y="181931"/>
                  </a:lnTo>
                  <a:lnTo>
                    <a:pt x="82638" y="182873"/>
                  </a:lnTo>
                  <a:lnTo>
                    <a:pt x="91388" y="186080"/>
                  </a:lnTo>
                  <a:lnTo>
                    <a:pt x="99075" y="191234"/>
                  </a:lnTo>
                  <a:lnTo>
                    <a:pt x="105385" y="197928"/>
                  </a:lnTo>
                  <a:lnTo>
                    <a:pt x="109876" y="205774"/>
                  </a:lnTo>
                  <a:lnTo>
                    <a:pt x="112486" y="214453"/>
                  </a:lnTo>
                  <a:lnTo>
                    <a:pt x="113460" y="223717"/>
                  </a:lnTo>
                  <a:lnTo>
                    <a:pt x="113142" y="233387"/>
                  </a:lnTo>
                  <a:lnTo>
                    <a:pt x="111856" y="243332"/>
                  </a:lnTo>
                  <a:lnTo>
                    <a:pt x="109709" y="253298"/>
                  </a:lnTo>
                  <a:lnTo>
                    <a:pt x="106599" y="262916"/>
                  </a:lnTo>
                  <a:lnTo>
                    <a:pt x="102542" y="272011"/>
                  </a:lnTo>
                  <a:lnTo>
                    <a:pt x="97513" y="280424"/>
                  </a:lnTo>
                  <a:lnTo>
                    <a:pt x="91382" y="287929"/>
                  </a:lnTo>
                  <a:lnTo>
                    <a:pt x="84179" y="294486"/>
                  </a:lnTo>
                  <a:lnTo>
                    <a:pt x="76071" y="299890"/>
                  </a:lnTo>
                  <a:lnTo>
                    <a:pt x="67258" y="303698"/>
                  </a:lnTo>
                  <a:lnTo>
                    <a:pt x="57932" y="305819"/>
                  </a:lnTo>
                  <a:lnTo>
                    <a:pt x="48506" y="306614"/>
                  </a:lnTo>
                  <a:lnTo>
                    <a:pt x="38579" y="306793"/>
                  </a:lnTo>
                  <a:lnTo>
                    <a:pt x="26166" y="306373"/>
                  </a:lnTo>
                  <a:lnTo>
                    <a:pt x="7815" y="3053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712091" y="2697072"/>
              <a:ext cx="76619" cy="128634"/>
            </a:xfrm>
            <a:custGeom>
              <a:avLst/>
              <a:gdLst/>
              <a:ahLst/>
              <a:cxnLst/>
              <a:rect l="0" t="0" r="0" b="0"/>
              <a:pathLst>
                <a:path w="76619" h="128634">
                  <a:moveTo>
                    <a:pt x="2919" y="42114"/>
                  </a:moveTo>
                  <a:lnTo>
                    <a:pt x="2986" y="56649"/>
                  </a:lnTo>
                  <a:lnTo>
                    <a:pt x="3626" y="69279"/>
                  </a:lnTo>
                  <a:lnTo>
                    <a:pt x="4927" y="81184"/>
                  </a:lnTo>
                  <a:lnTo>
                    <a:pt x="6960" y="92666"/>
                  </a:lnTo>
                  <a:lnTo>
                    <a:pt x="9924" y="103858"/>
                  </a:lnTo>
                  <a:lnTo>
                    <a:pt x="13794" y="114800"/>
                  </a:lnTo>
                  <a:lnTo>
                    <a:pt x="16717" y="123957"/>
                  </a:lnTo>
                  <a:lnTo>
                    <a:pt x="16764" y="128633"/>
                  </a:lnTo>
                  <a:lnTo>
                    <a:pt x="15030" y="128437"/>
                  </a:lnTo>
                  <a:lnTo>
                    <a:pt x="12421" y="124432"/>
                  </a:lnTo>
                  <a:lnTo>
                    <a:pt x="9380" y="117549"/>
                  </a:lnTo>
                  <a:lnTo>
                    <a:pt x="6126" y="108535"/>
                  </a:lnTo>
                  <a:lnTo>
                    <a:pt x="3096" y="98142"/>
                  </a:lnTo>
                  <a:lnTo>
                    <a:pt x="957" y="87130"/>
                  </a:lnTo>
                  <a:lnTo>
                    <a:pt x="0" y="75967"/>
                  </a:lnTo>
                  <a:lnTo>
                    <a:pt x="338" y="65021"/>
                  </a:lnTo>
                  <a:lnTo>
                    <a:pt x="2085" y="54664"/>
                  </a:lnTo>
                  <a:lnTo>
                    <a:pt x="5154" y="45035"/>
                  </a:lnTo>
                  <a:lnTo>
                    <a:pt x="9486" y="36245"/>
                  </a:lnTo>
                  <a:lnTo>
                    <a:pt x="15133" y="28479"/>
                  </a:lnTo>
                  <a:lnTo>
                    <a:pt x="21998" y="21737"/>
                  </a:lnTo>
                  <a:lnTo>
                    <a:pt x="29797" y="16021"/>
                  </a:lnTo>
                  <a:lnTo>
                    <a:pt x="39115" y="10859"/>
                  </a:lnTo>
                  <a:lnTo>
                    <a:pt x="53006" y="5796"/>
                  </a:lnTo>
                  <a:lnTo>
                    <a:pt x="7661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820803" y="2686543"/>
              <a:ext cx="77261" cy="163960"/>
            </a:xfrm>
            <a:custGeom>
              <a:avLst/>
              <a:gdLst/>
              <a:ahLst/>
              <a:cxnLst/>
              <a:rect l="0" t="0" r="0" b="0"/>
              <a:pathLst>
                <a:path w="77261" h="163960">
                  <a:moveTo>
                    <a:pt x="73191" y="0"/>
                  </a:moveTo>
                  <a:lnTo>
                    <a:pt x="64457" y="3068"/>
                  </a:lnTo>
                  <a:lnTo>
                    <a:pt x="56750" y="7131"/>
                  </a:lnTo>
                  <a:lnTo>
                    <a:pt x="49352" y="12623"/>
                  </a:lnTo>
                  <a:lnTo>
                    <a:pt x="42264" y="19383"/>
                  </a:lnTo>
                  <a:lnTo>
                    <a:pt x="35734" y="27181"/>
                  </a:lnTo>
                  <a:lnTo>
                    <a:pt x="29857" y="35778"/>
                  </a:lnTo>
                  <a:lnTo>
                    <a:pt x="24420" y="44963"/>
                  </a:lnTo>
                  <a:lnTo>
                    <a:pt x="19001" y="54569"/>
                  </a:lnTo>
                  <a:lnTo>
                    <a:pt x="13366" y="64478"/>
                  </a:lnTo>
                  <a:lnTo>
                    <a:pt x="7938" y="74926"/>
                  </a:lnTo>
                  <a:lnTo>
                    <a:pt x="3657" y="86464"/>
                  </a:lnTo>
                  <a:lnTo>
                    <a:pt x="971" y="99292"/>
                  </a:lnTo>
                  <a:lnTo>
                    <a:pt x="0" y="112823"/>
                  </a:lnTo>
                  <a:lnTo>
                    <a:pt x="795" y="125913"/>
                  </a:lnTo>
                  <a:lnTo>
                    <a:pt x="3194" y="137922"/>
                  </a:lnTo>
                  <a:lnTo>
                    <a:pt x="7229" y="148254"/>
                  </a:lnTo>
                  <a:lnTo>
                    <a:pt x="13203" y="156130"/>
                  </a:lnTo>
                  <a:lnTo>
                    <a:pt x="21098" y="161373"/>
                  </a:lnTo>
                  <a:lnTo>
                    <a:pt x="30312" y="163959"/>
                  </a:lnTo>
                  <a:lnTo>
                    <a:pt x="39872" y="163748"/>
                  </a:lnTo>
                  <a:lnTo>
                    <a:pt x="49177" y="160936"/>
                  </a:lnTo>
                  <a:lnTo>
                    <a:pt x="57691" y="155646"/>
                  </a:lnTo>
                  <a:lnTo>
                    <a:pt x="64799" y="147760"/>
                  </a:lnTo>
                  <a:lnTo>
                    <a:pt x="70307" y="137464"/>
                  </a:lnTo>
                  <a:lnTo>
                    <a:pt x="74208" y="125333"/>
                  </a:lnTo>
                  <a:lnTo>
                    <a:pt x="76475" y="112136"/>
                  </a:lnTo>
                  <a:lnTo>
                    <a:pt x="77260" y="98422"/>
                  </a:lnTo>
                  <a:lnTo>
                    <a:pt x="76673" y="84811"/>
                  </a:lnTo>
                  <a:lnTo>
                    <a:pt x="74693" y="72058"/>
                  </a:lnTo>
                  <a:lnTo>
                    <a:pt x="71439" y="60490"/>
                  </a:lnTo>
                  <a:lnTo>
                    <a:pt x="67061" y="50173"/>
                  </a:lnTo>
                  <a:lnTo>
                    <a:pt x="61023" y="39984"/>
                  </a:lnTo>
                  <a:lnTo>
                    <a:pt x="50562" y="27914"/>
                  </a:lnTo>
                  <a:lnTo>
                    <a:pt x="31077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972294" y="2560201"/>
              <a:ext cx="26986" cy="294799"/>
            </a:xfrm>
            <a:custGeom>
              <a:avLst/>
              <a:gdLst/>
              <a:ahLst/>
              <a:cxnLst/>
              <a:rect l="0" t="0" r="0" b="0"/>
              <a:pathLst>
                <a:path w="26986" h="294799">
                  <a:moveTo>
                    <a:pt x="16456" y="0"/>
                  </a:moveTo>
                  <a:lnTo>
                    <a:pt x="10723" y="8869"/>
                  </a:lnTo>
                  <a:lnTo>
                    <a:pt x="6440" y="17855"/>
                  </a:lnTo>
                  <a:lnTo>
                    <a:pt x="3238" y="27855"/>
                  </a:lnTo>
                  <a:lnTo>
                    <a:pt x="1049" y="39009"/>
                  </a:lnTo>
                  <a:lnTo>
                    <a:pt x="0" y="51469"/>
                  </a:lnTo>
                  <a:lnTo>
                    <a:pt x="54" y="65185"/>
                  </a:lnTo>
                  <a:lnTo>
                    <a:pt x="879" y="80121"/>
                  </a:lnTo>
                  <a:lnTo>
                    <a:pt x="1959" y="96347"/>
                  </a:lnTo>
                  <a:lnTo>
                    <a:pt x="2979" y="113768"/>
                  </a:lnTo>
                  <a:lnTo>
                    <a:pt x="3983" y="131855"/>
                  </a:lnTo>
                  <a:lnTo>
                    <a:pt x="5263" y="149761"/>
                  </a:lnTo>
                  <a:lnTo>
                    <a:pt x="6971" y="167024"/>
                  </a:lnTo>
                  <a:lnTo>
                    <a:pt x="8948" y="183546"/>
                  </a:lnTo>
                  <a:lnTo>
                    <a:pt x="10823" y="199408"/>
                  </a:lnTo>
                  <a:lnTo>
                    <a:pt x="12387" y="214737"/>
                  </a:lnTo>
                  <a:lnTo>
                    <a:pt x="13789" y="229445"/>
                  </a:lnTo>
                  <a:lnTo>
                    <a:pt x="15701" y="244873"/>
                  </a:lnTo>
                  <a:lnTo>
                    <a:pt x="19407" y="264615"/>
                  </a:lnTo>
                  <a:lnTo>
                    <a:pt x="26985" y="2947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872937" y="2686543"/>
              <a:ext cx="200043" cy="10530"/>
            </a:xfrm>
            <a:custGeom>
              <a:avLst/>
              <a:gdLst/>
              <a:ahLst/>
              <a:cxnLst/>
              <a:rect l="0" t="0" r="0" b="0"/>
              <a:pathLst>
                <a:path w="200043" h="10530">
                  <a:moveTo>
                    <a:pt x="200042" y="0"/>
                  </a:moveTo>
                  <a:lnTo>
                    <a:pt x="185373" y="0"/>
                  </a:lnTo>
                  <a:lnTo>
                    <a:pt x="171461" y="0"/>
                  </a:lnTo>
                  <a:lnTo>
                    <a:pt x="156964" y="0"/>
                  </a:lnTo>
                  <a:lnTo>
                    <a:pt x="141762" y="0"/>
                  </a:lnTo>
                  <a:lnTo>
                    <a:pt x="125938" y="0"/>
                  </a:lnTo>
                  <a:lnTo>
                    <a:pt x="109622" y="5"/>
                  </a:lnTo>
                  <a:lnTo>
                    <a:pt x="93105" y="177"/>
                  </a:lnTo>
                  <a:lnTo>
                    <a:pt x="76796" y="826"/>
                  </a:lnTo>
                  <a:lnTo>
                    <a:pt x="60925" y="2074"/>
                  </a:lnTo>
                  <a:lnTo>
                    <a:pt x="46115" y="3736"/>
                  </a:lnTo>
                  <a:lnTo>
                    <a:pt x="32033" y="5563"/>
                  </a:lnTo>
                  <a:lnTo>
                    <a:pt x="17441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062450" y="2539144"/>
              <a:ext cx="252685" cy="292095"/>
            </a:xfrm>
            <a:custGeom>
              <a:avLst/>
              <a:gdLst/>
              <a:ahLst/>
              <a:cxnLst/>
              <a:rect l="0" t="0" r="0" b="0"/>
              <a:pathLst>
                <a:path w="252685" h="292095">
                  <a:moveTo>
                    <a:pt x="0" y="0"/>
                  </a:moveTo>
                  <a:lnTo>
                    <a:pt x="66" y="11802"/>
                  </a:lnTo>
                  <a:lnTo>
                    <a:pt x="707" y="23571"/>
                  </a:lnTo>
                  <a:lnTo>
                    <a:pt x="2004" y="36466"/>
                  </a:lnTo>
                  <a:lnTo>
                    <a:pt x="3864" y="50487"/>
                  </a:lnTo>
                  <a:lnTo>
                    <a:pt x="6180" y="65464"/>
                  </a:lnTo>
                  <a:lnTo>
                    <a:pt x="8842" y="81186"/>
                  </a:lnTo>
                  <a:lnTo>
                    <a:pt x="11592" y="97462"/>
                  </a:lnTo>
                  <a:lnTo>
                    <a:pt x="14051" y="114134"/>
                  </a:lnTo>
                  <a:lnTo>
                    <a:pt x="16038" y="131080"/>
                  </a:lnTo>
                  <a:lnTo>
                    <a:pt x="17709" y="148050"/>
                  </a:lnTo>
                  <a:lnTo>
                    <a:pt x="19446" y="164676"/>
                  </a:lnTo>
                  <a:lnTo>
                    <a:pt x="21464" y="180787"/>
                  </a:lnTo>
                  <a:lnTo>
                    <a:pt x="23651" y="196386"/>
                  </a:lnTo>
                  <a:lnTo>
                    <a:pt x="25666" y="211554"/>
                  </a:lnTo>
                  <a:lnTo>
                    <a:pt x="27324" y="226386"/>
                  </a:lnTo>
                  <a:lnTo>
                    <a:pt x="28759" y="240805"/>
                  </a:lnTo>
                  <a:lnTo>
                    <a:pt x="30330" y="254575"/>
                  </a:lnTo>
                  <a:lnTo>
                    <a:pt x="32215" y="267545"/>
                  </a:lnTo>
                  <a:lnTo>
                    <a:pt x="33654" y="277175"/>
                  </a:lnTo>
                  <a:lnTo>
                    <a:pt x="33878" y="280153"/>
                  </a:lnTo>
                  <a:lnTo>
                    <a:pt x="33550" y="277370"/>
                  </a:lnTo>
                  <a:lnTo>
                    <a:pt x="33104" y="270621"/>
                  </a:lnTo>
                  <a:lnTo>
                    <a:pt x="32699" y="261296"/>
                  </a:lnTo>
                  <a:lnTo>
                    <a:pt x="32382" y="250324"/>
                  </a:lnTo>
                  <a:lnTo>
                    <a:pt x="32315" y="238459"/>
                  </a:lnTo>
                  <a:lnTo>
                    <a:pt x="32792" y="226381"/>
                  </a:lnTo>
                  <a:lnTo>
                    <a:pt x="33938" y="214479"/>
                  </a:lnTo>
                  <a:lnTo>
                    <a:pt x="36198" y="203529"/>
                  </a:lnTo>
                  <a:lnTo>
                    <a:pt x="40383" y="194758"/>
                  </a:lnTo>
                  <a:lnTo>
                    <a:pt x="46745" y="188649"/>
                  </a:lnTo>
                  <a:lnTo>
                    <a:pt x="54596" y="185344"/>
                  </a:lnTo>
                  <a:lnTo>
                    <a:pt x="62627" y="185004"/>
                  </a:lnTo>
                  <a:lnTo>
                    <a:pt x="70061" y="187404"/>
                  </a:lnTo>
                  <a:lnTo>
                    <a:pt x="76828" y="192063"/>
                  </a:lnTo>
                  <a:lnTo>
                    <a:pt x="83279" y="198453"/>
                  </a:lnTo>
                  <a:lnTo>
                    <a:pt x="89683" y="206110"/>
                  </a:lnTo>
                  <a:lnTo>
                    <a:pt x="96002" y="214669"/>
                  </a:lnTo>
                  <a:lnTo>
                    <a:pt x="101959" y="223858"/>
                  </a:lnTo>
                  <a:lnTo>
                    <a:pt x="107419" y="233479"/>
                  </a:lnTo>
                  <a:lnTo>
                    <a:pt x="112393" y="243397"/>
                  </a:lnTo>
                  <a:lnTo>
                    <a:pt x="116962" y="253515"/>
                  </a:lnTo>
                  <a:lnTo>
                    <a:pt x="121208" y="263694"/>
                  </a:lnTo>
                  <a:lnTo>
                    <a:pt x="124878" y="271293"/>
                  </a:lnTo>
                  <a:lnTo>
                    <a:pt x="127919" y="273166"/>
                  </a:lnTo>
                  <a:lnTo>
                    <a:pt x="131094" y="270500"/>
                  </a:lnTo>
                  <a:lnTo>
                    <a:pt x="135054" y="265081"/>
                  </a:lnTo>
                  <a:lnTo>
                    <a:pt x="140221" y="258323"/>
                  </a:lnTo>
                  <a:lnTo>
                    <a:pt x="146653" y="251045"/>
                  </a:lnTo>
                  <a:lnTo>
                    <a:pt x="154183" y="243799"/>
                  </a:lnTo>
                  <a:lnTo>
                    <a:pt x="162581" y="237050"/>
                  </a:lnTo>
                  <a:lnTo>
                    <a:pt x="171623" y="230976"/>
                  </a:lnTo>
                  <a:lnTo>
                    <a:pt x="181128" y="225549"/>
                  </a:lnTo>
                  <a:lnTo>
                    <a:pt x="190957" y="220658"/>
                  </a:lnTo>
                  <a:lnTo>
                    <a:pt x="201008" y="216171"/>
                  </a:lnTo>
                  <a:lnTo>
                    <a:pt x="211044" y="211815"/>
                  </a:lnTo>
                  <a:lnTo>
                    <a:pt x="220708" y="207195"/>
                  </a:lnTo>
                  <a:lnTo>
                    <a:pt x="229825" y="202114"/>
                  </a:lnTo>
                  <a:lnTo>
                    <a:pt x="237913" y="196393"/>
                  </a:lnTo>
                  <a:lnTo>
                    <a:pt x="244135" y="189796"/>
                  </a:lnTo>
                  <a:lnTo>
                    <a:pt x="248201" y="182286"/>
                  </a:lnTo>
                  <a:lnTo>
                    <a:pt x="250132" y="174140"/>
                  </a:lnTo>
                  <a:lnTo>
                    <a:pt x="249999" y="165835"/>
                  </a:lnTo>
                  <a:lnTo>
                    <a:pt x="248050" y="157674"/>
                  </a:lnTo>
                  <a:lnTo>
                    <a:pt x="244321" y="150247"/>
                  </a:lnTo>
                  <a:lnTo>
                    <a:pt x="238553" y="144478"/>
                  </a:lnTo>
                  <a:lnTo>
                    <a:pt x="230793" y="140721"/>
                  </a:lnTo>
                  <a:lnTo>
                    <a:pt x="221499" y="138997"/>
                  </a:lnTo>
                  <a:lnTo>
                    <a:pt x="211354" y="139270"/>
                  </a:lnTo>
                  <a:lnTo>
                    <a:pt x="200838" y="141309"/>
                  </a:lnTo>
                  <a:lnTo>
                    <a:pt x="190525" y="144929"/>
                  </a:lnTo>
                  <a:lnTo>
                    <a:pt x="181139" y="150090"/>
                  </a:lnTo>
                  <a:lnTo>
                    <a:pt x="172987" y="156640"/>
                  </a:lnTo>
                  <a:lnTo>
                    <a:pt x="166175" y="164645"/>
                  </a:lnTo>
                  <a:lnTo>
                    <a:pt x="160808" y="174452"/>
                  </a:lnTo>
                  <a:lnTo>
                    <a:pt x="156797" y="186076"/>
                  </a:lnTo>
                  <a:lnTo>
                    <a:pt x="154237" y="198780"/>
                  </a:lnTo>
                  <a:lnTo>
                    <a:pt x="153483" y="211305"/>
                  </a:lnTo>
                  <a:lnTo>
                    <a:pt x="154566" y="222950"/>
                  </a:lnTo>
                  <a:lnTo>
                    <a:pt x="157241" y="233715"/>
                  </a:lnTo>
                  <a:lnTo>
                    <a:pt x="161170" y="244012"/>
                  </a:lnTo>
                  <a:lnTo>
                    <a:pt x="166036" y="254151"/>
                  </a:lnTo>
                  <a:lnTo>
                    <a:pt x="171743" y="263962"/>
                  </a:lnTo>
                  <a:lnTo>
                    <a:pt x="178397" y="272885"/>
                  </a:lnTo>
                  <a:lnTo>
                    <a:pt x="185981" y="280658"/>
                  </a:lnTo>
                  <a:lnTo>
                    <a:pt x="194362" y="286845"/>
                  </a:lnTo>
                  <a:lnTo>
                    <a:pt x="203365" y="290713"/>
                  </a:lnTo>
                  <a:lnTo>
                    <a:pt x="212816" y="292094"/>
                  </a:lnTo>
                  <a:lnTo>
                    <a:pt x="222130" y="291585"/>
                  </a:lnTo>
                  <a:lnTo>
                    <a:pt x="231226" y="290223"/>
                  </a:lnTo>
                  <a:lnTo>
                    <a:pt x="240898" y="287890"/>
                  </a:lnTo>
                  <a:lnTo>
                    <a:pt x="252684" y="2842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343772" y="2644429"/>
              <a:ext cx="97705" cy="176753"/>
            </a:xfrm>
            <a:custGeom>
              <a:avLst/>
              <a:gdLst/>
              <a:ahLst/>
              <a:cxnLst/>
              <a:rect l="0" t="0" r="0" b="0"/>
              <a:pathLst>
                <a:path w="97705" h="176753">
                  <a:moveTo>
                    <a:pt x="13476" y="94757"/>
                  </a:moveTo>
                  <a:lnTo>
                    <a:pt x="16343" y="106492"/>
                  </a:lnTo>
                  <a:lnTo>
                    <a:pt x="18485" y="117621"/>
                  </a:lnTo>
                  <a:lnTo>
                    <a:pt x="20092" y="129214"/>
                  </a:lnTo>
                  <a:lnTo>
                    <a:pt x="21445" y="141203"/>
                  </a:lnTo>
                  <a:lnTo>
                    <a:pt x="22942" y="153214"/>
                  </a:lnTo>
                  <a:lnTo>
                    <a:pt x="24765" y="164946"/>
                  </a:lnTo>
                  <a:lnTo>
                    <a:pt x="25986" y="173828"/>
                  </a:lnTo>
                  <a:lnTo>
                    <a:pt x="25527" y="176752"/>
                  </a:lnTo>
                  <a:lnTo>
                    <a:pt x="23922" y="174774"/>
                  </a:lnTo>
                  <a:lnTo>
                    <a:pt x="21637" y="169589"/>
                  </a:lnTo>
                  <a:lnTo>
                    <a:pt x="18929" y="162414"/>
                  </a:lnTo>
                  <a:lnTo>
                    <a:pt x="15946" y="154012"/>
                  </a:lnTo>
                  <a:lnTo>
                    <a:pt x="12785" y="144843"/>
                  </a:lnTo>
                  <a:lnTo>
                    <a:pt x="9507" y="135194"/>
                  </a:lnTo>
                  <a:lnTo>
                    <a:pt x="6161" y="125233"/>
                  </a:lnTo>
                  <a:lnTo>
                    <a:pt x="3098" y="114907"/>
                  </a:lnTo>
                  <a:lnTo>
                    <a:pt x="953" y="103976"/>
                  </a:lnTo>
                  <a:lnTo>
                    <a:pt x="0" y="92366"/>
                  </a:lnTo>
                  <a:lnTo>
                    <a:pt x="345" y="80466"/>
                  </a:lnTo>
                  <a:lnTo>
                    <a:pt x="2098" y="69008"/>
                  </a:lnTo>
                  <a:lnTo>
                    <a:pt x="5180" y="58382"/>
                  </a:lnTo>
                  <a:lnTo>
                    <a:pt x="9860" y="48791"/>
                  </a:lnTo>
                  <a:lnTo>
                    <a:pt x="16807" y="40420"/>
                  </a:lnTo>
                  <a:lnTo>
                    <a:pt x="26171" y="33237"/>
                  </a:lnTo>
                  <a:lnTo>
                    <a:pt x="37293" y="27010"/>
                  </a:lnTo>
                  <a:lnTo>
                    <a:pt x="50268" y="20699"/>
                  </a:lnTo>
                  <a:lnTo>
                    <a:pt x="68467" y="12628"/>
                  </a:lnTo>
                  <a:lnTo>
                    <a:pt x="97704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441476" y="2644429"/>
              <a:ext cx="157928" cy="205612"/>
            </a:xfrm>
            <a:custGeom>
              <a:avLst/>
              <a:gdLst/>
              <a:ahLst/>
              <a:cxnLst/>
              <a:rect l="0" t="0" r="0" b="0"/>
              <a:pathLst>
                <a:path w="157928" h="205612">
                  <a:moveTo>
                    <a:pt x="157927" y="0"/>
                  </a:moveTo>
                  <a:lnTo>
                    <a:pt x="149126" y="2934"/>
                  </a:lnTo>
                  <a:lnTo>
                    <a:pt x="140780" y="5716"/>
                  </a:lnTo>
                  <a:lnTo>
                    <a:pt x="132086" y="8620"/>
                  </a:lnTo>
                  <a:lnTo>
                    <a:pt x="123137" y="11833"/>
                  </a:lnTo>
                  <a:lnTo>
                    <a:pt x="114290" y="15647"/>
                  </a:lnTo>
                  <a:lnTo>
                    <a:pt x="105752" y="20168"/>
                  </a:lnTo>
                  <a:lnTo>
                    <a:pt x="97563" y="25505"/>
                  </a:lnTo>
                  <a:lnTo>
                    <a:pt x="89686" y="31841"/>
                  </a:lnTo>
                  <a:lnTo>
                    <a:pt x="82057" y="39174"/>
                  </a:lnTo>
                  <a:lnTo>
                    <a:pt x="74610" y="47200"/>
                  </a:lnTo>
                  <a:lnTo>
                    <a:pt x="67297" y="55425"/>
                  </a:lnTo>
                  <a:lnTo>
                    <a:pt x="60086" y="63556"/>
                  </a:lnTo>
                  <a:lnTo>
                    <a:pt x="53276" y="71811"/>
                  </a:lnTo>
                  <a:lnTo>
                    <a:pt x="47462" y="80797"/>
                  </a:lnTo>
                  <a:lnTo>
                    <a:pt x="42905" y="90791"/>
                  </a:lnTo>
                  <a:lnTo>
                    <a:pt x="40188" y="101113"/>
                  </a:lnTo>
                  <a:lnTo>
                    <a:pt x="40327" y="110370"/>
                  </a:lnTo>
                  <a:lnTo>
                    <a:pt x="43605" y="117843"/>
                  </a:lnTo>
                  <a:lnTo>
                    <a:pt x="49368" y="123162"/>
                  </a:lnTo>
                  <a:lnTo>
                    <a:pt x="56439" y="125983"/>
                  </a:lnTo>
                  <a:lnTo>
                    <a:pt x="64009" y="126399"/>
                  </a:lnTo>
                  <a:lnTo>
                    <a:pt x="72000" y="125120"/>
                  </a:lnTo>
                  <a:lnTo>
                    <a:pt x="80868" y="123216"/>
                  </a:lnTo>
                  <a:lnTo>
                    <a:pt x="90820" y="121368"/>
                  </a:lnTo>
                  <a:lnTo>
                    <a:pt x="101468" y="120170"/>
                  </a:lnTo>
                  <a:lnTo>
                    <a:pt x="112015" y="120284"/>
                  </a:lnTo>
                  <a:lnTo>
                    <a:pt x="121998" y="121930"/>
                  </a:lnTo>
                  <a:lnTo>
                    <a:pt x="131142" y="125139"/>
                  </a:lnTo>
                  <a:lnTo>
                    <a:pt x="139205" y="129952"/>
                  </a:lnTo>
                  <a:lnTo>
                    <a:pt x="146165" y="136223"/>
                  </a:lnTo>
                  <a:lnTo>
                    <a:pt x="151686" y="143684"/>
                  </a:lnTo>
                  <a:lnTo>
                    <a:pt x="155046" y="152053"/>
                  </a:lnTo>
                  <a:lnTo>
                    <a:pt x="156043" y="161076"/>
                  </a:lnTo>
                  <a:lnTo>
                    <a:pt x="154764" y="170234"/>
                  </a:lnTo>
                  <a:lnTo>
                    <a:pt x="151324" y="178768"/>
                  </a:lnTo>
                  <a:lnTo>
                    <a:pt x="146001" y="186314"/>
                  </a:lnTo>
                  <a:lnTo>
                    <a:pt x="138852" y="192700"/>
                  </a:lnTo>
                  <a:lnTo>
                    <a:pt x="129636" y="197774"/>
                  </a:lnTo>
                  <a:lnTo>
                    <a:pt x="118406" y="201590"/>
                  </a:lnTo>
                  <a:lnTo>
                    <a:pt x="105630" y="204187"/>
                  </a:lnTo>
                  <a:lnTo>
                    <a:pt x="91993" y="205498"/>
                  </a:lnTo>
                  <a:lnTo>
                    <a:pt x="77980" y="205611"/>
                  </a:lnTo>
                  <a:lnTo>
                    <a:pt x="64058" y="204886"/>
                  </a:lnTo>
                  <a:lnTo>
                    <a:pt x="49196" y="203799"/>
                  </a:lnTo>
                  <a:lnTo>
                    <a:pt x="29856" y="202257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910827" y="2475829"/>
              <a:ext cx="130774" cy="436379"/>
            </a:xfrm>
            <a:custGeom>
              <a:avLst/>
              <a:gdLst/>
              <a:ahLst/>
              <a:cxnLst/>
              <a:rect l="0" t="0" r="0" b="0"/>
              <a:pathLst>
                <a:path w="130774" h="436379">
                  <a:moveTo>
                    <a:pt x="88659" y="358113"/>
                  </a:moveTo>
                  <a:lnTo>
                    <a:pt x="85725" y="349245"/>
                  </a:lnTo>
                  <a:lnTo>
                    <a:pt x="82943" y="340258"/>
                  </a:lnTo>
                  <a:lnTo>
                    <a:pt x="80038" y="330272"/>
                  </a:lnTo>
                  <a:lnTo>
                    <a:pt x="76826" y="319637"/>
                  </a:lnTo>
                  <a:lnTo>
                    <a:pt x="73012" y="309122"/>
                  </a:lnTo>
                  <a:lnTo>
                    <a:pt x="68491" y="299184"/>
                  </a:lnTo>
                  <a:lnTo>
                    <a:pt x="63154" y="290416"/>
                  </a:lnTo>
                  <a:lnTo>
                    <a:pt x="56818" y="283672"/>
                  </a:lnTo>
                  <a:lnTo>
                    <a:pt x="49485" y="279232"/>
                  </a:lnTo>
                  <a:lnTo>
                    <a:pt x="41459" y="277202"/>
                  </a:lnTo>
                  <a:lnTo>
                    <a:pt x="33234" y="277795"/>
                  </a:lnTo>
                  <a:lnTo>
                    <a:pt x="25122" y="280868"/>
                  </a:lnTo>
                  <a:lnTo>
                    <a:pt x="17558" y="286335"/>
                  </a:lnTo>
                  <a:lnTo>
                    <a:pt x="11166" y="294339"/>
                  </a:lnTo>
                  <a:lnTo>
                    <a:pt x="6171" y="304720"/>
                  </a:lnTo>
                  <a:lnTo>
                    <a:pt x="2633" y="317077"/>
                  </a:lnTo>
                  <a:lnTo>
                    <a:pt x="617" y="330958"/>
                  </a:lnTo>
                  <a:lnTo>
                    <a:pt x="0" y="345950"/>
                  </a:lnTo>
                  <a:lnTo>
                    <a:pt x="531" y="361403"/>
                  </a:lnTo>
                  <a:lnTo>
                    <a:pt x="1941" y="376463"/>
                  </a:lnTo>
                  <a:lnTo>
                    <a:pt x="4005" y="390689"/>
                  </a:lnTo>
                  <a:lnTo>
                    <a:pt x="6863" y="403696"/>
                  </a:lnTo>
                  <a:lnTo>
                    <a:pt x="10991" y="414989"/>
                  </a:lnTo>
                  <a:lnTo>
                    <a:pt x="16547" y="424455"/>
                  </a:lnTo>
                  <a:lnTo>
                    <a:pt x="23398" y="431659"/>
                  </a:lnTo>
                  <a:lnTo>
                    <a:pt x="31292" y="435702"/>
                  </a:lnTo>
                  <a:lnTo>
                    <a:pt x="39970" y="436378"/>
                  </a:lnTo>
                  <a:lnTo>
                    <a:pt x="49051" y="433918"/>
                  </a:lnTo>
                  <a:lnTo>
                    <a:pt x="58058" y="428622"/>
                  </a:lnTo>
                  <a:lnTo>
                    <a:pt x="66731" y="420947"/>
                  </a:lnTo>
                  <a:lnTo>
                    <a:pt x="74688" y="411256"/>
                  </a:lnTo>
                  <a:lnTo>
                    <a:pt x="81354" y="399719"/>
                  </a:lnTo>
                  <a:lnTo>
                    <a:pt x="86543" y="386605"/>
                  </a:lnTo>
                  <a:lnTo>
                    <a:pt x="90555" y="372566"/>
                  </a:lnTo>
                  <a:lnTo>
                    <a:pt x="93954" y="358530"/>
                  </a:lnTo>
                  <a:lnTo>
                    <a:pt x="97129" y="345001"/>
                  </a:lnTo>
                  <a:lnTo>
                    <a:pt x="100114" y="331459"/>
                  </a:lnTo>
                  <a:lnTo>
                    <a:pt x="102673" y="316621"/>
                  </a:lnTo>
                  <a:lnTo>
                    <a:pt x="104695" y="299857"/>
                  </a:lnTo>
                  <a:lnTo>
                    <a:pt x="106206" y="281340"/>
                  </a:lnTo>
                  <a:lnTo>
                    <a:pt x="107296" y="261681"/>
                  </a:lnTo>
                  <a:lnTo>
                    <a:pt x="108064" y="241385"/>
                  </a:lnTo>
                  <a:lnTo>
                    <a:pt x="108595" y="221079"/>
                  </a:lnTo>
                  <a:lnTo>
                    <a:pt x="108959" y="201540"/>
                  </a:lnTo>
                  <a:lnTo>
                    <a:pt x="109202" y="183103"/>
                  </a:lnTo>
                  <a:lnTo>
                    <a:pt x="109197" y="165421"/>
                  </a:lnTo>
                  <a:lnTo>
                    <a:pt x="108661" y="147701"/>
                  </a:lnTo>
                  <a:lnTo>
                    <a:pt x="107484" y="129483"/>
                  </a:lnTo>
                  <a:lnTo>
                    <a:pt x="105710" y="110972"/>
                  </a:lnTo>
                  <a:lnTo>
                    <a:pt x="103448" y="92837"/>
                  </a:lnTo>
                  <a:lnTo>
                    <a:pt x="100819" y="75448"/>
                  </a:lnTo>
                  <a:lnTo>
                    <a:pt x="98088" y="58856"/>
                  </a:lnTo>
                  <a:lnTo>
                    <a:pt x="95642" y="42953"/>
                  </a:lnTo>
                  <a:lnTo>
                    <a:pt x="93659" y="27624"/>
                  </a:lnTo>
                  <a:lnTo>
                    <a:pt x="91800" y="13886"/>
                  </a:lnTo>
                  <a:lnTo>
                    <a:pt x="88688" y="4205"/>
                  </a:lnTo>
                  <a:lnTo>
                    <a:pt x="84053" y="0"/>
                  </a:lnTo>
                  <a:lnTo>
                    <a:pt x="79637" y="866"/>
                  </a:lnTo>
                  <a:lnTo>
                    <a:pt x="76119" y="5697"/>
                  </a:lnTo>
                  <a:lnTo>
                    <a:pt x="73515" y="13737"/>
                  </a:lnTo>
                  <a:lnTo>
                    <a:pt x="71659" y="24748"/>
                  </a:lnTo>
                  <a:lnTo>
                    <a:pt x="70368" y="38351"/>
                  </a:lnTo>
                  <a:lnTo>
                    <a:pt x="69647" y="53548"/>
                  </a:lnTo>
                  <a:lnTo>
                    <a:pt x="69687" y="68906"/>
                  </a:lnTo>
                  <a:lnTo>
                    <a:pt x="70523" y="83620"/>
                  </a:lnTo>
                  <a:lnTo>
                    <a:pt x="71898" y="97941"/>
                  </a:lnTo>
                  <a:lnTo>
                    <a:pt x="73357" y="112845"/>
                  </a:lnTo>
                  <a:lnTo>
                    <a:pt x="74639" y="128863"/>
                  </a:lnTo>
                  <a:lnTo>
                    <a:pt x="75821" y="145572"/>
                  </a:lnTo>
                  <a:lnTo>
                    <a:pt x="77220" y="161891"/>
                  </a:lnTo>
                  <a:lnTo>
                    <a:pt x="79013" y="177215"/>
                  </a:lnTo>
                  <a:lnTo>
                    <a:pt x="81220" y="191761"/>
                  </a:lnTo>
                  <a:lnTo>
                    <a:pt x="83779" y="206275"/>
                  </a:lnTo>
                  <a:lnTo>
                    <a:pt x="86615" y="221219"/>
                  </a:lnTo>
                  <a:lnTo>
                    <a:pt x="89655" y="236560"/>
                  </a:lnTo>
                  <a:lnTo>
                    <a:pt x="92843" y="251952"/>
                  </a:lnTo>
                  <a:lnTo>
                    <a:pt x="96132" y="267163"/>
                  </a:lnTo>
                  <a:lnTo>
                    <a:pt x="99494" y="281954"/>
                  </a:lnTo>
                  <a:lnTo>
                    <a:pt x="102902" y="296034"/>
                  </a:lnTo>
                  <a:lnTo>
                    <a:pt x="106344" y="309305"/>
                  </a:lnTo>
                  <a:lnTo>
                    <a:pt x="109849" y="321590"/>
                  </a:lnTo>
                  <a:lnTo>
                    <a:pt x="113940" y="333844"/>
                  </a:lnTo>
                  <a:lnTo>
                    <a:pt x="120094" y="348260"/>
                  </a:lnTo>
                  <a:lnTo>
                    <a:pt x="130773" y="3686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125828" y="2781300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2867" y="8868"/>
                  </a:lnTo>
                  <a:lnTo>
                    <a:pt x="5010" y="17855"/>
                  </a:lnTo>
                  <a:lnTo>
                    <a:pt x="6618" y="27846"/>
                  </a:lnTo>
                  <a:lnTo>
                    <a:pt x="7971" y="38654"/>
                  </a:lnTo>
                  <a:lnTo>
                    <a:pt x="9468" y="49817"/>
                  </a:lnTo>
                  <a:lnTo>
                    <a:pt x="11314" y="61017"/>
                  </a:lnTo>
                  <a:lnTo>
                    <a:pt x="13389" y="72053"/>
                  </a:lnTo>
                  <a:lnTo>
                    <a:pt x="15547" y="84050"/>
                  </a:lnTo>
                  <a:lnTo>
                    <a:pt x="17975" y="100295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136357" y="266548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215912" y="2408755"/>
              <a:ext cx="120487" cy="531189"/>
            </a:xfrm>
            <a:custGeom>
              <a:avLst/>
              <a:gdLst/>
              <a:ahLst/>
              <a:cxnLst/>
              <a:rect l="0" t="0" r="0" b="0"/>
              <a:pathLst>
                <a:path w="120487" h="531189">
                  <a:moveTo>
                    <a:pt x="99430" y="414659"/>
                  </a:moveTo>
                  <a:lnTo>
                    <a:pt x="96429" y="405924"/>
                  </a:lnTo>
                  <a:lnTo>
                    <a:pt x="93007" y="398218"/>
                  </a:lnTo>
                  <a:lnTo>
                    <a:pt x="88805" y="390829"/>
                  </a:lnTo>
                  <a:lnTo>
                    <a:pt x="83732" y="384086"/>
                  </a:lnTo>
                  <a:lnTo>
                    <a:pt x="77602" y="378853"/>
                  </a:lnTo>
                  <a:lnTo>
                    <a:pt x="70424" y="375492"/>
                  </a:lnTo>
                  <a:lnTo>
                    <a:pt x="62509" y="374051"/>
                  </a:lnTo>
                  <a:lnTo>
                    <a:pt x="54363" y="374522"/>
                  </a:lnTo>
                  <a:lnTo>
                    <a:pt x="46296" y="376701"/>
                  </a:lnTo>
                  <a:lnTo>
                    <a:pt x="38423" y="380587"/>
                  </a:lnTo>
                  <a:lnTo>
                    <a:pt x="30759" y="386461"/>
                  </a:lnTo>
                  <a:lnTo>
                    <a:pt x="23280" y="394297"/>
                  </a:lnTo>
                  <a:lnTo>
                    <a:pt x="16275" y="403811"/>
                  </a:lnTo>
                  <a:lnTo>
                    <a:pt x="10322" y="414637"/>
                  </a:lnTo>
                  <a:lnTo>
                    <a:pt x="5655" y="426432"/>
                  </a:lnTo>
                  <a:lnTo>
                    <a:pt x="2353" y="438758"/>
                  </a:lnTo>
                  <a:lnTo>
                    <a:pt x="503" y="451097"/>
                  </a:lnTo>
                  <a:lnTo>
                    <a:pt x="0" y="463170"/>
                  </a:lnTo>
                  <a:lnTo>
                    <a:pt x="609" y="474902"/>
                  </a:lnTo>
                  <a:lnTo>
                    <a:pt x="2073" y="486321"/>
                  </a:lnTo>
                  <a:lnTo>
                    <a:pt x="4177" y="497472"/>
                  </a:lnTo>
                  <a:lnTo>
                    <a:pt x="7231" y="507928"/>
                  </a:lnTo>
                  <a:lnTo>
                    <a:pt x="12024" y="516820"/>
                  </a:lnTo>
                  <a:lnTo>
                    <a:pt x="18835" y="523790"/>
                  </a:lnTo>
                  <a:lnTo>
                    <a:pt x="27173" y="528639"/>
                  </a:lnTo>
                  <a:lnTo>
                    <a:pt x="36074" y="531078"/>
                  </a:lnTo>
                  <a:lnTo>
                    <a:pt x="44903" y="531188"/>
                  </a:lnTo>
                  <a:lnTo>
                    <a:pt x="53253" y="529008"/>
                  </a:lnTo>
                  <a:lnTo>
                    <a:pt x="60773" y="524363"/>
                  </a:lnTo>
                  <a:lnTo>
                    <a:pt x="67383" y="517386"/>
                  </a:lnTo>
                  <a:lnTo>
                    <a:pt x="73346" y="508297"/>
                  </a:lnTo>
                  <a:lnTo>
                    <a:pt x="79132" y="497232"/>
                  </a:lnTo>
                  <a:lnTo>
                    <a:pt x="85025" y="484448"/>
                  </a:lnTo>
                  <a:lnTo>
                    <a:pt x="90801" y="469967"/>
                  </a:lnTo>
                  <a:lnTo>
                    <a:pt x="95847" y="453513"/>
                  </a:lnTo>
                  <a:lnTo>
                    <a:pt x="99875" y="435128"/>
                  </a:lnTo>
                  <a:lnTo>
                    <a:pt x="103071" y="415749"/>
                  </a:lnTo>
                  <a:lnTo>
                    <a:pt x="105907" y="396967"/>
                  </a:lnTo>
                  <a:lnTo>
                    <a:pt x="108697" y="379634"/>
                  </a:lnTo>
                  <a:lnTo>
                    <a:pt x="111421" y="363728"/>
                  </a:lnTo>
                  <a:lnTo>
                    <a:pt x="113803" y="348743"/>
                  </a:lnTo>
                  <a:lnTo>
                    <a:pt x="115706" y="334255"/>
                  </a:lnTo>
                  <a:lnTo>
                    <a:pt x="117137" y="320013"/>
                  </a:lnTo>
                  <a:lnTo>
                    <a:pt x="118173" y="305890"/>
                  </a:lnTo>
                  <a:lnTo>
                    <a:pt x="118904" y="291819"/>
                  </a:lnTo>
                  <a:lnTo>
                    <a:pt x="119412" y="277771"/>
                  </a:lnTo>
                  <a:lnTo>
                    <a:pt x="119760" y="263733"/>
                  </a:lnTo>
                  <a:lnTo>
                    <a:pt x="119998" y="249698"/>
                  </a:lnTo>
                  <a:lnTo>
                    <a:pt x="120159" y="235663"/>
                  </a:lnTo>
                  <a:lnTo>
                    <a:pt x="120266" y="221628"/>
                  </a:lnTo>
                  <a:lnTo>
                    <a:pt x="120339" y="207583"/>
                  </a:lnTo>
                  <a:lnTo>
                    <a:pt x="120387" y="193201"/>
                  </a:lnTo>
                  <a:lnTo>
                    <a:pt x="120421" y="177868"/>
                  </a:lnTo>
                  <a:lnTo>
                    <a:pt x="120438" y="161334"/>
                  </a:lnTo>
                  <a:lnTo>
                    <a:pt x="120279" y="143991"/>
                  </a:lnTo>
                  <a:lnTo>
                    <a:pt x="119641" y="126657"/>
                  </a:lnTo>
                  <a:lnTo>
                    <a:pt x="118394" y="109813"/>
                  </a:lnTo>
                  <a:lnTo>
                    <a:pt x="116573" y="93590"/>
                  </a:lnTo>
                  <a:lnTo>
                    <a:pt x="114279" y="77936"/>
                  </a:lnTo>
                  <a:lnTo>
                    <a:pt x="111626" y="62747"/>
                  </a:lnTo>
                  <a:lnTo>
                    <a:pt x="108709" y="48072"/>
                  </a:lnTo>
                  <a:lnTo>
                    <a:pt x="105604" y="34123"/>
                  </a:lnTo>
                  <a:lnTo>
                    <a:pt x="102346" y="20986"/>
                  </a:lnTo>
                  <a:lnTo>
                    <a:pt x="98082" y="9656"/>
                  </a:lnTo>
                  <a:lnTo>
                    <a:pt x="92295" y="2309"/>
                  </a:lnTo>
                  <a:lnTo>
                    <a:pt x="86240" y="0"/>
                  </a:lnTo>
                  <a:lnTo>
                    <a:pt x="80551" y="2199"/>
                  </a:lnTo>
                  <a:lnTo>
                    <a:pt x="75360" y="7906"/>
                  </a:lnTo>
                  <a:lnTo>
                    <a:pt x="70620" y="16179"/>
                  </a:lnTo>
                  <a:lnTo>
                    <a:pt x="66236" y="26271"/>
                  </a:lnTo>
                  <a:lnTo>
                    <a:pt x="62123" y="37629"/>
                  </a:lnTo>
                  <a:lnTo>
                    <a:pt x="58367" y="49855"/>
                  </a:lnTo>
                  <a:lnTo>
                    <a:pt x="55221" y="62673"/>
                  </a:lnTo>
                  <a:lnTo>
                    <a:pt x="52776" y="75906"/>
                  </a:lnTo>
                  <a:lnTo>
                    <a:pt x="51134" y="89913"/>
                  </a:lnTo>
                  <a:lnTo>
                    <a:pt x="50482" y="105529"/>
                  </a:lnTo>
                  <a:lnTo>
                    <a:pt x="50818" y="123067"/>
                  </a:lnTo>
                  <a:lnTo>
                    <a:pt x="51840" y="141900"/>
                  </a:lnTo>
                  <a:lnTo>
                    <a:pt x="53056" y="160773"/>
                  </a:lnTo>
                  <a:lnTo>
                    <a:pt x="54170" y="178946"/>
                  </a:lnTo>
                  <a:lnTo>
                    <a:pt x="55239" y="196214"/>
                  </a:lnTo>
                  <a:lnTo>
                    <a:pt x="56562" y="212643"/>
                  </a:lnTo>
                  <a:lnTo>
                    <a:pt x="58300" y="228393"/>
                  </a:lnTo>
                  <a:lnTo>
                    <a:pt x="60297" y="243632"/>
                  </a:lnTo>
                  <a:lnTo>
                    <a:pt x="62185" y="258499"/>
                  </a:lnTo>
                  <a:lnTo>
                    <a:pt x="63757" y="273103"/>
                  </a:lnTo>
                  <a:lnTo>
                    <a:pt x="65133" y="287526"/>
                  </a:lnTo>
                  <a:lnTo>
                    <a:pt x="66665" y="301825"/>
                  </a:lnTo>
                  <a:lnTo>
                    <a:pt x="68548" y="316038"/>
                  </a:lnTo>
                  <a:lnTo>
                    <a:pt x="70812" y="330193"/>
                  </a:lnTo>
                  <a:lnTo>
                    <a:pt x="73410" y="344310"/>
                  </a:lnTo>
                  <a:lnTo>
                    <a:pt x="76274" y="358396"/>
                  </a:lnTo>
                  <a:lnTo>
                    <a:pt x="79332" y="372296"/>
                  </a:lnTo>
                  <a:lnTo>
                    <a:pt x="82531" y="385710"/>
                  </a:lnTo>
                  <a:lnTo>
                    <a:pt x="85829" y="398510"/>
                  </a:lnTo>
                  <a:lnTo>
                    <a:pt x="89195" y="410733"/>
                  </a:lnTo>
                  <a:lnTo>
                    <a:pt x="92607" y="422482"/>
                  </a:lnTo>
                  <a:lnTo>
                    <a:pt x="96052" y="433859"/>
                  </a:lnTo>
                  <a:lnTo>
                    <a:pt x="99559" y="444703"/>
                  </a:lnTo>
                  <a:lnTo>
                    <a:pt x="103651" y="455751"/>
                  </a:lnTo>
                  <a:lnTo>
                    <a:pt x="109806" y="469096"/>
                  </a:lnTo>
                  <a:lnTo>
                    <a:pt x="120486" y="48835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693331" y="2977023"/>
              <a:ext cx="494840" cy="14848"/>
            </a:xfrm>
            <a:custGeom>
              <a:avLst/>
              <a:gdLst/>
              <a:ahLst/>
              <a:cxnLst/>
              <a:rect l="0" t="0" r="0" b="0"/>
              <a:pathLst>
                <a:path w="494840" h="14848">
                  <a:moveTo>
                    <a:pt x="494839" y="4318"/>
                  </a:moveTo>
                  <a:lnTo>
                    <a:pt x="485971" y="7185"/>
                  </a:lnTo>
                  <a:lnTo>
                    <a:pt x="476984" y="9327"/>
                  </a:lnTo>
                  <a:lnTo>
                    <a:pt x="466989" y="10930"/>
                  </a:lnTo>
                  <a:lnTo>
                    <a:pt x="456007" y="12110"/>
                  </a:lnTo>
                  <a:lnTo>
                    <a:pt x="444196" y="12959"/>
                  </a:lnTo>
                  <a:lnTo>
                    <a:pt x="431729" y="13552"/>
                  </a:lnTo>
                  <a:lnTo>
                    <a:pt x="418445" y="13794"/>
                  </a:lnTo>
                  <a:lnTo>
                    <a:pt x="403868" y="13429"/>
                  </a:lnTo>
                  <a:lnTo>
                    <a:pt x="387835" y="12374"/>
                  </a:lnTo>
                  <a:lnTo>
                    <a:pt x="370324" y="10852"/>
                  </a:lnTo>
                  <a:lnTo>
                    <a:pt x="351280" y="9292"/>
                  </a:lnTo>
                  <a:lnTo>
                    <a:pt x="330854" y="7944"/>
                  </a:lnTo>
                  <a:lnTo>
                    <a:pt x="309951" y="6718"/>
                  </a:lnTo>
                  <a:lnTo>
                    <a:pt x="290072" y="5289"/>
                  </a:lnTo>
                  <a:lnTo>
                    <a:pt x="271961" y="3484"/>
                  </a:lnTo>
                  <a:lnTo>
                    <a:pt x="255347" y="1611"/>
                  </a:lnTo>
                  <a:lnTo>
                    <a:pt x="239347" y="340"/>
                  </a:lnTo>
                  <a:lnTo>
                    <a:pt x="223361" y="0"/>
                  </a:lnTo>
                  <a:lnTo>
                    <a:pt x="207298" y="434"/>
                  </a:lnTo>
                  <a:lnTo>
                    <a:pt x="191412" y="1188"/>
                  </a:lnTo>
                  <a:lnTo>
                    <a:pt x="175858" y="1956"/>
                  </a:lnTo>
                  <a:lnTo>
                    <a:pt x="160494" y="2605"/>
                  </a:lnTo>
                  <a:lnTo>
                    <a:pt x="144965" y="3107"/>
                  </a:lnTo>
                  <a:lnTo>
                    <a:pt x="129080" y="3482"/>
                  </a:lnTo>
                  <a:lnTo>
                    <a:pt x="112972" y="3918"/>
                  </a:lnTo>
                  <a:lnTo>
                    <a:pt x="96999" y="4751"/>
                  </a:lnTo>
                  <a:lnTo>
                    <a:pt x="81372" y="6126"/>
                  </a:lnTo>
                  <a:lnTo>
                    <a:pt x="66345" y="7875"/>
                  </a:lnTo>
                  <a:lnTo>
                    <a:pt x="50611" y="9770"/>
                  </a:lnTo>
                  <a:lnTo>
                    <a:pt x="30553" y="11980"/>
                  </a:lnTo>
                  <a:lnTo>
                    <a:pt x="0" y="1484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3" name="Freeform 92"/>
          <p:cNvSpPr/>
          <p:nvPr/>
        </p:nvSpPr>
        <p:spPr>
          <a:xfrm>
            <a:off x="4430326" y="2949756"/>
            <a:ext cx="642239" cy="21058"/>
          </a:xfrm>
          <a:custGeom>
            <a:avLst/>
            <a:gdLst/>
            <a:ahLst/>
            <a:cxnLst/>
            <a:rect l="0" t="0" r="0" b="0"/>
            <a:pathLst>
              <a:path w="642239" h="21058">
                <a:moveTo>
                  <a:pt x="642238" y="21057"/>
                </a:moveTo>
                <a:lnTo>
                  <a:pt x="630503" y="18190"/>
                </a:lnTo>
                <a:lnTo>
                  <a:pt x="619374" y="16048"/>
                </a:lnTo>
                <a:lnTo>
                  <a:pt x="607776" y="14445"/>
                </a:lnTo>
                <a:lnTo>
                  <a:pt x="595614" y="13265"/>
                </a:lnTo>
                <a:lnTo>
                  <a:pt x="582954" y="12416"/>
                </a:lnTo>
                <a:lnTo>
                  <a:pt x="569899" y="11814"/>
                </a:lnTo>
                <a:lnTo>
                  <a:pt x="556546" y="11227"/>
                </a:lnTo>
                <a:lnTo>
                  <a:pt x="542982" y="10294"/>
                </a:lnTo>
                <a:lnTo>
                  <a:pt x="529266" y="8852"/>
                </a:lnTo>
                <a:lnTo>
                  <a:pt x="515447" y="7069"/>
                </a:lnTo>
                <a:lnTo>
                  <a:pt x="501557" y="5332"/>
                </a:lnTo>
                <a:lnTo>
                  <a:pt x="487614" y="3870"/>
                </a:lnTo>
                <a:lnTo>
                  <a:pt x="473470" y="2737"/>
                </a:lnTo>
                <a:lnTo>
                  <a:pt x="458829" y="1903"/>
                </a:lnTo>
                <a:lnTo>
                  <a:pt x="443571" y="1307"/>
                </a:lnTo>
                <a:lnTo>
                  <a:pt x="427901" y="890"/>
                </a:lnTo>
                <a:lnTo>
                  <a:pt x="412228" y="603"/>
                </a:lnTo>
                <a:lnTo>
                  <a:pt x="396796" y="406"/>
                </a:lnTo>
                <a:lnTo>
                  <a:pt x="381671" y="273"/>
                </a:lnTo>
                <a:lnTo>
                  <a:pt x="366830" y="183"/>
                </a:lnTo>
                <a:lnTo>
                  <a:pt x="352211" y="122"/>
                </a:lnTo>
                <a:lnTo>
                  <a:pt x="337598" y="82"/>
                </a:lnTo>
                <a:lnTo>
                  <a:pt x="322633" y="55"/>
                </a:lnTo>
                <a:lnTo>
                  <a:pt x="307155" y="36"/>
                </a:lnTo>
                <a:lnTo>
                  <a:pt x="291335" y="24"/>
                </a:lnTo>
                <a:lnTo>
                  <a:pt x="275562" y="16"/>
                </a:lnTo>
                <a:lnTo>
                  <a:pt x="260062" y="11"/>
                </a:lnTo>
                <a:lnTo>
                  <a:pt x="244892" y="7"/>
                </a:lnTo>
                <a:lnTo>
                  <a:pt x="230020" y="4"/>
                </a:lnTo>
                <a:lnTo>
                  <a:pt x="215381" y="3"/>
                </a:lnTo>
                <a:lnTo>
                  <a:pt x="200754" y="2"/>
                </a:lnTo>
                <a:lnTo>
                  <a:pt x="185780" y="1"/>
                </a:lnTo>
                <a:lnTo>
                  <a:pt x="170298" y="0"/>
                </a:lnTo>
                <a:lnTo>
                  <a:pt x="154474" y="0"/>
                </a:lnTo>
                <a:lnTo>
                  <a:pt x="138698" y="0"/>
                </a:lnTo>
                <a:lnTo>
                  <a:pt x="123196" y="0"/>
                </a:lnTo>
                <a:lnTo>
                  <a:pt x="108024" y="0"/>
                </a:lnTo>
                <a:lnTo>
                  <a:pt x="93151" y="0"/>
                </a:lnTo>
                <a:lnTo>
                  <a:pt x="78526" y="4"/>
                </a:lnTo>
                <a:lnTo>
                  <a:pt x="64309" y="206"/>
                </a:lnTo>
                <a:lnTo>
                  <a:pt x="49273" y="1108"/>
                </a:lnTo>
                <a:lnTo>
                  <a:pt x="29859" y="3906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Freeform 93"/>
          <p:cNvSpPr/>
          <p:nvPr/>
        </p:nvSpPr>
        <p:spPr>
          <a:xfrm>
            <a:off x="3600974" y="2961337"/>
            <a:ext cx="576669" cy="51143"/>
          </a:xfrm>
          <a:custGeom>
            <a:avLst/>
            <a:gdLst/>
            <a:ahLst/>
            <a:cxnLst/>
            <a:rect l="0" t="0" r="0" b="0"/>
            <a:pathLst>
              <a:path w="576669" h="51143">
                <a:moveTo>
                  <a:pt x="576668" y="9476"/>
                </a:moveTo>
                <a:lnTo>
                  <a:pt x="567799" y="6609"/>
                </a:lnTo>
                <a:lnTo>
                  <a:pt x="558812" y="4467"/>
                </a:lnTo>
                <a:lnTo>
                  <a:pt x="548817" y="2864"/>
                </a:lnTo>
                <a:lnTo>
                  <a:pt x="537836" y="1684"/>
                </a:lnTo>
                <a:lnTo>
                  <a:pt x="526025" y="835"/>
                </a:lnTo>
                <a:lnTo>
                  <a:pt x="513571" y="242"/>
                </a:lnTo>
                <a:lnTo>
                  <a:pt x="500806" y="0"/>
                </a:lnTo>
                <a:lnTo>
                  <a:pt x="488173" y="364"/>
                </a:lnTo>
                <a:lnTo>
                  <a:pt x="475901" y="1420"/>
                </a:lnTo>
                <a:lnTo>
                  <a:pt x="463865" y="2941"/>
                </a:lnTo>
                <a:lnTo>
                  <a:pt x="451711" y="4501"/>
                </a:lnTo>
                <a:lnTo>
                  <a:pt x="439235" y="5845"/>
                </a:lnTo>
                <a:lnTo>
                  <a:pt x="426396" y="6898"/>
                </a:lnTo>
                <a:lnTo>
                  <a:pt x="413237" y="7679"/>
                </a:lnTo>
                <a:lnTo>
                  <a:pt x="399825" y="8244"/>
                </a:lnTo>
                <a:lnTo>
                  <a:pt x="386224" y="8810"/>
                </a:lnTo>
                <a:lnTo>
                  <a:pt x="372487" y="9730"/>
                </a:lnTo>
                <a:lnTo>
                  <a:pt x="358654" y="11169"/>
                </a:lnTo>
                <a:lnTo>
                  <a:pt x="344756" y="13121"/>
                </a:lnTo>
                <a:lnTo>
                  <a:pt x="330812" y="15503"/>
                </a:lnTo>
                <a:lnTo>
                  <a:pt x="316837" y="18211"/>
                </a:lnTo>
                <a:lnTo>
                  <a:pt x="302841" y="20996"/>
                </a:lnTo>
                <a:lnTo>
                  <a:pt x="288831" y="23477"/>
                </a:lnTo>
                <a:lnTo>
                  <a:pt x="274812" y="25480"/>
                </a:lnTo>
                <a:lnTo>
                  <a:pt x="260787" y="27162"/>
                </a:lnTo>
                <a:lnTo>
                  <a:pt x="246757" y="28906"/>
                </a:lnTo>
                <a:lnTo>
                  <a:pt x="232726" y="30929"/>
                </a:lnTo>
                <a:lnTo>
                  <a:pt x="218691" y="33120"/>
                </a:lnTo>
                <a:lnTo>
                  <a:pt x="204656" y="35138"/>
                </a:lnTo>
                <a:lnTo>
                  <a:pt x="190620" y="36797"/>
                </a:lnTo>
                <a:lnTo>
                  <a:pt x="176583" y="38232"/>
                </a:lnTo>
                <a:lnTo>
                  <a:pt x="162545" y="39804"/>
                </a:lnTo>
                <a:lnTo>
                  <a:pt x="148508" y="41708"/>
                </a:lnTo>
                <a:lnTo>
                  <a:pt x="134470" y="43817"/>
                </a:lnTo>
                <a:lnTo>
                  <a:pt x="120433" y="45779"/>
                </a:lnTo>
                <a:lnTo>
                  <a:pt x="106395" y="47396"/>
                </a:lnTo>
                <a:lnTo>
                  <a:pt x="92357" y="48634"/>
                </a:lnTo>
                <a:lnTo>
                  <a:pt x="78319" y="49540"/>
                </a:lnTo>
                <a:lnTo>
                  <a:pt x="64281" y="50184"/>
                </a:lnTo>
                <a:lnTo>
                  <a:pt x="50243" y="50633"/>
                </a:lnTo>
                <a:lnTo>
                  <a:pt x="36205" y="50943"/>
                </a:lnTo>
                <a:lnTo>
                  <a:pt x="22198" y="51142"/>
                </a:lnTo>
                <a:lnTo>
                  <a:pt x="9355" y="50832"/>
                </a:lnTo>
                <a:lnTo>
                  <a:pt x="1239" y="49384"/>
                </a:lnTo>
                <a:lnTo>
                  <a:pt x="0" y="47253"/>
                </a:lnTo>
                <a:lnTo>
                  <a:pt x="3879" y="45382"/>
                </a:lnTo>
                <a:lnTo>
                  <a:pt x="11322" y="43835"/>
                </a:lnTo>
                <a:lnTo>
                  <a:pt x="21496" y="42229"/>
                </a:lnTo>
                <a:lnTo>
                  <a:pt x="33778" y="40327"/>
                </a:lnTo>
                <a:lnTo>
                  <a:pt x="47635" y="38233"/>
                </a:lnTo>
                <a:lnTo>
                  <a:pt x="62631" y="36287"/>
                </a:lnTo>
                <a:lnTo>
                  <a:pt x="78433" y="34685"/>
                </a:lnTo>
                <a:lnTo>
                  <a:pt x="94794" y="33459"/>
                </a:lnTo>
                <a:lnTo>
                  <a:pt x="111540" y="32562"/>
                </a:lnTo>
                <a:lnTo>
                  <a:pt x="128547" y="31924"/>
                </a:lnTo>
                <a:lnTo>
                  <a:pt x="145732" y="31479"/>
                </a:lnTo>
                <a:lnTo>
                  <a:pt x="163036" y="31173"/>
                </a:lnTo>
                <a:lnTo>
                  <a:pt x="180417" y="30964"/>
                </a:lnTo>
                <a:lnTo>
                  <a:pt x="197683" y="30822"/>
                </a:lnTo>
                <a:lnTo>
                  <a:pt x="214509" y="30727"/>
                </a:lnTo>
                <a:lnTo>
                  <a:pt x="230751" y="30667"/>
                </a:lnTo>
                <a:lnTo>
                  <a:pt x="246267" y="30797"/>
                </a:lnTo>
                <a:lnTo>
                  <a:pt x="260848" y="31416"/>
                </a:lnTo>
                <a:lnTo>
                  <a:pt x="274477" y="32646"/>
                </a:lnTo>
                <a:lnTo>
                  <a:pt x="287443" y="34286"/>
                </a:lnTo>
                <a:lnTo>
                  <a:pt x="300232" y="35925"/>
                </a:lnTo>
                <a:lnTo>
                  <a:pt x="313133" y="37318"/>
                </a:lnTo>
                <a:lnTo>
                  <a:pt x="326089" y="38234"/>
                </a:lnTo>
                <a:lnTo>
                  <a:pt x="338795" y="38391"/>
                </a:lnTo>
                <a:lnTo>
                  <a:pt x="351089" y="37723"/>
                </a:lnTo>
                <a:lnTo>
                  <a:pt x="363125" y="36647"/>
                </a:lnTo>
                <a:lnTo>
                  <a:pt x="375273" y="35926"/>
                </a:lnTo>
                <a:lnTo>
                  <a:pt x="387729" y="35962"/>
                </a:lnTo>
                <a:lnTo>
                  <a:pt x="400117" y="36658"/>
                </a:lnTo>
                <a:lnTo>
                  <a:pt x="412901" y="37658"/>
                </a:lnTo>
                <a:lnTo>
                  <a:pt x="428325" y="39057"/>
                </a:lnTo>
                <a:lnTo>
                  <a:pt x="450326" y="41061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410611" y="298304"/>
            <a:ext cx="6537709" cy="582110"/>
            <a:chOff x="410611" y="298304"/>
            <a:chExt cx="6537709" cy="582110"/>
          </a:xfrm>
        </p:grpSpPr>
        <p:sp>
          <p:nvSpPr>
            <p:cNvPr id="2" name="Freeform 1"/>
            <p:cNvSpPr/>
            <p:nvPr/>
          </p:nvSpPr>
          <p:spPr>
            <a:xfrm>
              <a:off x="600124" y="473782"/>
              <a:ext cx="31586" cy="389555"/>
            </a:xfrm>
            <a:custGeom>
              <a:avLst/>
              <a:gdLst/>
              <a:ahLst/>
              <a:cxnLst/>
              <a:rect l="0" t="0" r="0" b="0"/>
              <a:pathLst>
                <a:path w="31586" h="389555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4" y="38470"/>
                  </a:lnTo>
                  <a:lnTo>
                    <a:pt x="177" y="54351"/>
                  </a:lnTo>
                  <a:lnTo>
                    <a:pt x="826" y="71643"/>
                  </a:lnTo>
                  <a:lnTo>
                    <a:pt x="2079" y="90032"/>
                  </a:lnTo>
                  <a:lnTo>
                    <a:pt x="3904" y="109232"/>
                  </a:lnTo>
                  <a:lnTo>
                    <a:pt x="6201" y="129011"/>
                  </a:lnTo>
                  <a:lnTo>
                    <a:pt x="8852" y="149197"/>
                  </a:lnTo>
                  <a:lnTo>
                    <a:pt x="11598" y="169664"/>
                  </a:lnTo>
                  <a:lnTo>
                    <a:pt x="14054" y="190323"/>
                  </a:lnTo>
                  <a:lnTo>
                    <a:pt x="16039" y="211103"/>
                  </a:lnTo>
                  <a:lnTo>
                    <a:pt x="17710" y="231635"/>
                  </a:lnTo>
                  <a:lnTo>
                    <a:pt x="19446" y="251275"/>
                  </a:lnTo>
                  <a:lnTo>
                    <a:pt x="21464" y="269745"/>
                  </a:lnTo>
                  <a:lnTo>
                    <a:pt x="23651" y="287097"/>
                  </a:lnTo>
                  <a:lnTo>
                    <a:pt x="25666" y="303525"/>
                  </a:lnTo>
                  <a:lnTo>
                    <a:pt x="27319" y="319232"/>
                  </a:lnTo>
                  <a:lnTo>
                    <a:pt x="28584" y="333998"/>
                  </a:lnTo>
                  <a:lnTo>
                    <a:pt x="29645" y="348727"/>
                  </a:lnTo>
                  <a:lnTo>
                    <a:pt x="30592" y="365835"/>
                  </a:lnTo>
                  <a:lnTo>
                    <a:pt x="31585" y="389554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10611" y="431668"/>
              <a:ext cx="410612" cy="52643"/>
            </a:xfrm>
            <a:custGeom>
              <a:avLst/>
              <a:gdLst/>
              <a:ahLst/>
              <a:cxnLst/>
              <a:rect l="0" t="0" r="0" b="0"/>
              <a:pathLst>
                <a:path w="410612" h="52643">
                  <a:moveTo>
                    <a:pt x="410611" y="0"/>
                  </a:moveTo>
                  <a:lnTo>
                    <a:pt x="401676" y="2934"/>
                  </a:lnTo>
                  <a:lnTo>
                    <a:pt x="392049" y="5716"/>
                  </a:lnTo>
                  <a:lnTo>
                    <a:pt x="380762" y="8611"/>
                  </a:lnTo>
                  <a:lnTo>
                    <a:pt x="368094" y="11478"/>
                  </a:lnTo>
                  <a:lnTo>
                    <a:pt x="354614" y="13995"/>
                  </a:lnTo>
                  <a:lnTo>
                    <a:pt x="340738" y="16010"/>
                  </a:lnTo>
                  <a:lnTo>
                    <a:pt x="326530" y="17696"/>
                  </a:lnTo>
                  <a:lnTo>
                    <a:pt x="311790" y="19439"/>
                  </a:lnTo>
                  <a:lnTo>
                    <a:pt x="296440" y="21460"/>
                  </a:lnTo>
                  <a:lnTo>
                    <a:pt x="280693" y="23649"/>
                  </a:lnTo>
                  <a:lnTo>
                    <a:pt x="264963" y="25666"/>
                  </a:lnTo>
                  <a:lnTo>
                    <a:pt x="249485" y="27319"/>
                  </a:lnTo>
                  <a:lnTo>
                    <a:pt x="234158" y="28581"/>
                  </a:lnTo>
                  <a:lnTo>
                    <a:pt x="218648" y="29504"/>
                  </a:lnTo>
                  <a:lnTo>
                    <a:pt x="202767" y="30163"/>
                  </a:lnTo>
                  <a:lnTo>
                    <a:pt x="186491" y="30792"/>
                  </a:lnTo>
                  <a:lnTo>
                    <a:pt x="169872" y="31755"/>
                  </a:lnTo>
                  <a:lnTo>
                    <a:pt x="152988" y="33222"/>
                  </a:lnTo>
                  <a:lnTo>
                    <a:pt x="136072" y="35193"/>
                  </a:lnTo>
                  <a:lnTo>
                    <a:pt x="119489" y="37587"/>
                  </a:lnTo>
                  <a:lnTo>
                    <a:pt x="103410" y="40304"/>
                  </a:lnTo>
                  <a:lnTo>
                    <a:pt x="87834" y="43094"/>
                  </a:lnTo>
                  <a:lnTo>
                    <a:pt x="72681" y="45580"/>
                  </a:lnTo>
                  <a:lnTo>
                    <a:pt x="57874" y="47581"/>
                  </a:lnTo>
                  <a:lnTo>
                    <a:pt x="43931" y="49095"/>
                  </a:lnTo>
                  <a:lnTo>
                    <a:pt x="30596" y="50357"/>
                  </a:lnTo>
                  <a:lnTo>
                    <a:pt x="16695" y="51476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47523" y="473782"/>
              <a:ext cx="273742" cy="349932"/>
            </a:xfrm>
            <a:custGeom>
              <a:avLst/>
              <a:gdLst/>
              <a:ahLst/>
              <a:cxnLst/>
              <a:rect l="0" t="0" r="0" b="0"/>
              <a:pathLst>
                <a:path w="273742" h="349932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62"/>
                  </a:lnTo>
                  <a:lnTo>
                    <a:pt x="177" y="46623"/>
                  </a:lnTo>
                  <a:lnTo>
                    <a:pt x="826" y="59283"/>
                  </a:lnTo>
                  <a:lnTo>
                    <a:pt x="2079" y="72339"/>
                  </a:lnTo>
                  <a:lnTo>
                    <a:pt x="3904" y="85691"/>
                  </a:lnTo>
                  <a:lnTo>
                    <a:pt x="6201" y="99257"/>
                  </a:lnTo>
                  <a:lnTo>
                    <a:pt x="8852" y="112972"/>
                  </a:lnTo>
                  <a:lnTo>
                    <a:pt x="11598" y="126791"/>
                  </a:lnTo>
                  <a:lnTo>
                    <a:pt x="14054" y="140681"/>
                  </a:lnTo>
                  <a:lnTo>
                    <a:pt x="16035" y="154619"/>
                  </a:lnTo>
                  <a:lnTo>
                    <a:pt x="17533" y="168591"/>
                  </a:lnTo>
                  <a:lnTo>
                    <a:pt x="18620" y="182584"/>
                  </a:lnTo>
                  <a:lnTo>
                    <a:pt x="19394" y="196592"/>
                  </a:lnTo>
                  <a:lnTo>
                    <a:pt x="20101" y="210610"/>
                  </a:lnTo>
                  <a:lnTo>
                    <a:pt x="21117" y="224635"/>
                  </a:lnTo>
                  <a:lnTo>
                    <a:pt x="22616" y="238664"/>
                  </a:lnTo>
                  <a:lnTo>
                    <a:pt x="24438" y="252696"/>
                  </a:lnTo>
                  <a:lnTo>
                    <a:pt x="26200" y="266730"/>
                  </a:lnTo>
                  <a:lnTo>
                    <a:pt x="27669" y="280735"/>
                  </a:lnTo>
                  <a:lnTo>
                    <a:pt x="28404" y="293575"/>
                  </a:lnTo>
                  <a:lnTo>
                    <a:pt x="27801" y="301691"/>
                  </a:lnTo>
                  <a:lnTo>
                    <a:pt x="26275" y="302928"/>
                  </a:lnTo>
                  <a:lnTo>
                    <a:pt x="24797" y="299058"/>
                  </a:lnTo>
                  <a:lnTo>
                    <a:pt x="23825" y="291960"/>
                  </a:lnTo>
                  <a:lnTo>
                    <a:pt x="23654" y="283082"/>
                  </a:lnTo>
                  <a:lnTo>
                    <a:pt x="24337" y="273306"/>
                  </a:lnTo>
                  <a:lnTo>
                    <a:pt x="25772" y="263101"/>
                  </a:lnTo>
                  <a:lnTo>
                    <a:pt x="27803" y="252697"/>
                  </a:lnTo>
                  <a:lnTo>
                    <a:pt x="30293" y="242221"/>
                  </a:lnTo>
                  <a:lnTo>
                    <a:pt x="33609" y="232215"/>
                  </a:lnTo>
                  <a:lnTo>
                    <a:pt x="38578" y="223624"/>
                  </a:lnTo>
                  <a:lnTo>
                    <a:pt x="45508" y="216858"/>
                  </a:lnTo>
                  <a:lnTo>
                    <a:pt x="53926" y="212314"/>
                  </a:lnTo>
                  <a:lnTo>
                    <a:pt x="62878" y="210612"/>
                  </a:lnTo>
                  <a:lnTo>
                    <a:pt x="71749" y="211806"/>
                  </a:lnTo>
                  <a:lnTo>
                    <a:pt x="80295" y="215505"/>
                  </a:lnTo>
                  <a:lnTo>
                    <a:pt x="88480" y="221176"/>
                  </a:lnTo>
                  <a:lnTo>
                    <a:pt x="96345" y="228316"/>
                  </a:lnTo>
                  <a:lnTo>
                    <a:pt x="103795" y="236511"/>
                  </a:lnTo>
                  <a:lnTo>
                    <a:pt x="110586" y="245447"/>
                  </a:lnTo>
                  <a:lnTo>
                    <a:pt x="116640" y="254896"/>
                  </a:lnTo>
                  <a:lnTo>
                    <a:pt x="122031" y="264696"/>
                  </a:lnTo>
                  <a:lnTo>
                    <a:pt x="126887" y="274734"/>
                  </a:lnTo>
                  <a:lnTo>
                    <a:pt x="131354" y="284901"/>
                  </a:lnTo>
                  <a:lnTo>
                    <a:pt x="136050" y="293968"/>
                  </a:lnTo>
                  <a:lnTo>
                    <a:pt x="141813" y="298900"/>
                  </a:lnTo>
                  <a:lnTo>
                    <a:pt x="148261" y="298715"/>
                  </a:lnTo>
                  <a:lnTo>
                    <a:pt x="154611" y="295568"/>
                  </a:lnTo>
                  <a:lnTo>
                    <a:pt x="161190" y="291024"/>
                  </a:lnTo>
                  <a:lnTo>
                    <a:pt x="168770" y="286071"/>
                  </a:lnTo>
                  <a:lnTo>
                    <a:pt x="177690" y="281198"/>
                  </a:lnTo>
                  <a:lnTo>
                    <a:pt x="187896" y="276575"/>
                  </a:lnTo>
                  <a:lnTo>
                    <a:pt x="199170" y="272221"/>
                  </a:lnTo>
                  <a:lnTo>
                    <a:pt x="211251" y="268093"/>
                  </a:lnTo>
                  <a:lnTo>
                    <a:pt x="223594" y="263976"/>
                  </a:lnTo>
                  <a:lnTo>
                    <a:pt x="235410" y="259516"/>
                  </a:lnTo>
                  <a:lnTo>
                    <a:pt x="246298" y="254537"/>
                  </a:lnTo>
                  <a:lnTo>
                    <a:pt x="255741" y="248716"/>
                  </a:lnTo>
                  <a:lnTo>
                    <a:pt x="262954" y="241517"/>
                  </a:lnTo>
                  <a:lnTo>
                    <a:pt x="267714" y="232799"/>
                  </a:lnTo>
                  <a:lnTo>
                    <a:pt x="269791" y="223368"/>
                  </a:lnTo>
                  <a:lnTo>
                    <a:pt x="268699" y="214726"/>
                  </a:lnTo>
                  <a:lnTo>
                    <a:pt x="264487" y="207668"/>
                  </a:lnTo>
                  <a:lnTo>
                    <a:pt x="257781" y="202461"/>
                  </a:lnTo>
                  <a:lnTo>
                    <a:pt x="249471" y="199184"/>
                  </a:lnTo>
                  <a:lnTo>
                    <a:pt x="240229" y="197661"/>
                  </a:lnTo>
                  <a:lnTo>
                    <a:pt x="230623" y="197893"/>
                  </a:lnTo>
                  <a:lnTo>
                    <a:pt x="221189" y="200152"/>
                  </a:lnTo>
                  <a:lnTo>
                    <a:pt x="212185" y="204405"/>
                  </a:lnTo>
                  <a:lnTo>
                    <a:pt x="203649" y="210358"/>
                  </a:lnTo>
                  <a:lnTo>
                    <a:pt x="195523" y="217640"/>
                  </a:lnTo>
                  <a:lnTo>
                    <a:pt x="187726" y="225911"/>
                  </a:lnTo>
                  <a:lnTo>
                    <a:pt x="180505" y="235057"/>
                  </a:lnTo>
                  <a:lnTo>
                    <a:pt x="174405" y="245172"/>
                  </a:lnTo>
                  <a:lnTo>
                    <a:pt x="169640" y="256230"/>
                  </a:lnTo>
                  <a:lnTo>
                    <a:pt x="166271" y="267926"/>
                  </a:lnTo>
                  <a:lnTo>
                    <a:pt x="164375" y="279777"/>
                  </a:lnTo>
                  <a:lnTo>
                    <a:pt x="163851" y="291485"/>
                  </a:lnTo>
                  <a:lnTo>
                    <a:pt x="164787" y="302787"/>
                  </a:lnTo>
                  <a:lnTo>
                    <a:pt x="167535" y="313377"/>
                  </a:lnTo>
                  <a:lnTo>
                    <a:pt x="172127" y="323155"/>
                  </a:lnTo>
                  <a:lnTo>
                    <a:pt x="178481" y="331874"/>
                  </a:lnTo>
                  <a:lnTo>
                    <a:pt x="186566" y="339059"/>
                  </a:lnTo>
                  <a:lnTo>
                    <a:pt x="196180" y="344588"/>
                  </a:lnTo>
                  <a:lnTo>
                    <a:pt x="206702" y="348318"/>
                  </a:lnTo>
                  <a:lnTo>
                    <a:pt x="217216" y="349931"/>
                  </a:lnTo>
                  <a:lnTo>
                    <a:pt x="227202" y="349470"/>
                  </a:lnTo>
                  <a:lnTo>
                    <a:pt x="236419" y="347554"/>
                  </a:lnTo>
                  <a:lnTo>
                    <a:pt x="245733" y="345015"/>
                  </a:lnTo>
                  <a:lnTo>
                    <a:pt x="257073" y="341631"/>
                  </a:lnTo>
                  <a:lnTo>
                    <a:pt x="273741" y="336912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56870" y="631709"/>
              <a:ext cx="80208" cy="168646"/>
            </a:xfrm>
            <a:custGeom>
              <a:avLst/>
              <a:gdLst/>
              <a:ahLst/>
              <a:cxnLst/>
              <a:rect l="0" t="0" r="0" b="0"/>
              <a:pathLst>
                <a:path w="80208" h="168646">
                  <a:moveTo>
                    <a:pt x="6508" y="105285"/>
                  </a:moveTo>
                  <a:lnTo>
                    <a:pt x="3775" y="114087"/>
                  </a:lnTo>
                  <a:lnTo>
                    <a:pt x="2913" y="122433"/>
                  </a:lnTo>
                  <a:lnTo>
                    <a:pt x="3899" y="131132"/>
                  </a:lnTo>
                  <a:lnTo>
                    <a:pt x="6265" y="140253"/>
                  </a:lnTo>
                  <a:lnTo>
                    <a:pt x="9401" y="149748"/>
                  </a:lnTo>
                  <a:lnTo>
                    <a:pt x="12868" y="159469"/>
                  </a:lnTo>
                  <a:lnTo>
                    <a:pt x="15887" y="166830"/>
                  </a:lnTo>
                  <a:lnTo>
                    <a:pt x="17450" y="168645"/>
                  </a:lnTo>
                  <a:lnTo>
                    <a:pt x="17429" y="165888"/>
                  </a:lnTo>
                  <a:lnTo>
                    <a:pt x="16214" y="160164"/>
                  </a:lnTo>
                  <a:lnTo>
                    <a:pt x="14196" y="152453"/>
                  </a:lnTo>
                  <a:lnTo>
                    <a:pt x="11659" y="143156"/>
                  </a:lnTo>
                  <a:lnTo>
                    <a:pt x="8789" y="132570"/>
                  </a:lnTo>
                  <a:lnTo>
                    <a:pt x="5870" y="120985"/>
                  </a:lnTo>
                  <a:lnTo>
                    <a:pt x="3283" y="108658"/>
                  </a:lnTo>
                  <a:lnTo>
                    <a:pt x="1218" y="95808"/>
                  </a:lnTo>
                  <a:lnTo>
                    <a:pt x="0" y="82920"/>
                  </a:lnTo>
                  <a:lnTo>
                    <a:pt x="164" y="70724"/>
                  </a:lnTo>
                  <a:lnTo>
                    <a:pt x="1874" y="59565"/>
                  </a:lnTo>
                  <a:lnTo>
                    <a:pt x="5142" y="49599"/>
                  </a:lnTo>
                  <a:lnTo>
                    <a:pt x="10002" y="40968"/>
                  </a:lnTo>
                  <a:lnTo>
                    <a:pt x="16307" y="33607"/>
                  </a:lnTo>
                  <a:lnTo>
                    <a:pt x="23794" y="27306"/>
                  </a:lnTo>
                  <a:lnTo>
                    <a:pt x="32181" y="21823"/>
                  </a:lnTo>
                  <a:lnTo>
                    <a:pt x="41212" y="16947"/>
                  </a:lnTo>
                  <a:lnTo>
                    <a:pt x="50239" y="12655"/>
                  </a:lnTo>
                  <a:lnTo>
                    <a:pt x="59110" y="8685"/>
                  </a:lnTo>
                  <a:lnTo>
                    <a:pt x="68599" y="4685"/>
                  </a:lnTo>
                  <a:lnTo>
                    <a:pt x="80207" y="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52746" y="662695"/>
              <a:ext cx="142260" cy="170364"/>
            </a:xfrm>
            <a:custGeom>
              <a:avLst/>
              <a:gdLst/>
              <a:ahLst/>
              <a:cxnLst/>
              <a:rect l="0" t="0" r="0" b="0"/>
              <a:pathLst>
                <a:path w="142260" h="170364">
                  <a:moveTo>
                    <a:pt x="47502" y="53242"/>
                  </a:moveTo>
                  <a:lnTo>
                    <a:pt x="56303" y="56042"/>
                  </a:lnTo>
                  <a:lnTo>
                    <a:pt x="64650" y="57544"/>
                  </a:lnTo>
                  <a:lnTo>
                    <a:pt x="73344" y="57846"/>
                  </a:lnTo>
                  <a:lnTo>
                    <a:pt x="82292" y="56994"/>
                  </a:lnTo>
                  <a:lnTo>
                    <a:pt x="91139" y="54878"/>
                  </a:lnTo>
                  <a:lnTo>
                    <a:pt x="99660" y="51551"/>
                  </a:lnTo>
                  <a:lnTo>
                    <a:pt x="107157" y="47043"/>
                  </a:lnTo>
                  <a:lnTo>
                    <a:pt x="112441" y="41275"/>
                  </a:lnTo>
                  <a:lnTo>
                    <a:pt x="115054" y="34333"/>
                  </a:lnTo>
                  <a:lnTo>
                    <a:pt x="115025" y="26742"/>
                  </a:lnTo>
                  <a:lnTo>
                    <a:pt x="112503" y="19341"/>
                  </a:lnTo>
                  <a:lnTo>
                    <a:pt x="107841" y="12601"/>
                  </a:lnTo>
                  <a:lnTo>
                    <a:pt x="101325" y="6943"/>
                  </a:lnTo>
                  <a:lnTo>
                    <a:pt x="93073" y="2899"/>
                  </a:lnTo>
                  <a:lnTo>
                    <a:pt x="83313" y="596"/>
                  </a:lnTo>
                  <a:lnTo>
                    <a:pt x="72509" y="0"/>
                  </a:lnTo>
                  <a:lnTo>
                    <a:pt x="61267" y="1104"/>
                  </a:lnTo>
                  <a:lnTo>
                    <a:pt x="49976" y="3736"/>
                  </a:lnTo>
                  <a:lnTo>
                    <a:pt x="39125" y="7771"/>
                  </a:lnTo>
                  <a:lnTo>
                    <a:pt x="29371" y="13219"/>
                  </a:lnTo>
                  <a:lnTo>
                    <a:pt x="20966" y="19960"/>
                  </a:lnTo>
                  <a:lnTo>
                    <a:pt x="13984" y="27925"/>
                  </a:lnTo>
                  <a:lnTo>
                    <a:pt x="8503" y="37173"/>
                  </a:lnTo>
                  <a:lnTo>
                    <a:pt x="4410" y="47613"/>
                  </a:lnTo>
                  <a:lnTo>
                    <a:pt x="1625" y="58878"/>
                  </a:lnTo>
                  <a:lnTo>
                    <a:pt x="188" y="70430"/>
                  </a:lnTo>
                  <a:lnTo>
                    <a:pt x="0" y="81935"/>
                  </a:lnTo>
                  <a:lnTo>
                    <a:pt x="1006" y="93099"/>
                  </a:lnTo>
                  <a:lnTo>
                    <a:pt x="3276" y="103596"/>
                  </a:lnTo>
                  <a:lnTo>
                    <a:pt x="6729" y="113321"/>
                  </a:lnTo>
                  <a:lnTo>
                    <a:pt x="11165" y="122343"/>
                  </a:lnTo>
                  <a:lnTo>
                    <a:pt x="16359" y="130797"/>
                  </a:lnTo>
                  <a:lnTo>
                    <a:pt x="22115" y="138818"/>
                  </a:lnTo>
                  <a:lnTo>
                    <a:pt x="28436" y="146360"/>
                  </a:lnTo>
                  <a:lnTo>
                    <a:pt x="35511" y="153206"/>
                  </a:lnTo>
                  <a:lnTo>
                    <a:pt x="43387" y="159286"/>
                  </a:lnTo>
                  <a:lnTo>
                    <a:pt x="52134" y="164352"/>
                  </a:lnTo>
                  <a:lnTo>
                    <a:pt x="61916" y="167924"/>
                  </a:lnTo>
                  <a:lnTo>
                    <a:pt x="72713" y="169879"/>
                  </a:lnTo>
                  <a:lnTo>
                    <a:pt x="84150" y="170363"/>
                  </a:lnTo>
                  <a:lnTo>
                    <a:pt x="96921" y="169554"/>
                  </a:lnTo>
                  <a:lnTo>
                    <a:pt x="114382" y="166265"/>
                  </a:lnTo>
                  <a:lnTo>
                    <a:pt x="142259" y="158527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50402" y="610652"/>
              <a:ext cx="228915" cy="135583"/>
            </a:xfrm>
            <a:custGeom>
              <a:avLst/>
              <a:gdLst/>
              <a:ahLst/>
              <a:cxnLst/>
              <a:rect l="0" t="0" r="0" b="0"/>
              <a:pathLst>
                <a:path w="228915" h="135583">
                  <a:moveTo>
                    <a:pt x="7815" y="0"/>
                  </a:moveTo>
                  <a:lnTo>
                    <a:pt x="4948" y="8869"/>
                  </a:lnTo>
                  <a:lnTo>
                    <a:pt x="2806" y="17856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60" y="61023"/>
                  </a:lnTo>
                  <a:lnTo>
                    <a:pt x="2244" y="72135"/>
                  </a:lnTo>
                  <a:lnTo>
                    <a:pt x="4905" y="83119"/>
                  </a:lnTo>
                  <a:lnTo>
                    <a:pt x="8625" y="93976"/>
                  </a:lnTo>
                  <a:lnTo>
                    <a:pt x="13411" y="104400"/>
                  </a:lnTo>
                  <a:lnTo>
                    <a:pt x="19372" y="113801"/>
                  </a:lnTo>
                  <a:lnTo>
                    <a:pt x="26452" y="121926"/>
                  </a:lnTo>
                  <a:lnTo>
                    <a:pt x="34306" y="128365"/>
                  </a:lnTo>
                  <a:lnTo>
                    <a:pt x="42416" y="132409"/>
                  </a:lnTo>
                  <a:lnTo>
                    <a:pt x="50461" y="133898"/>
                  </a:lnTo>
                  <a:lnTo>
                    <a:pt x="58318" y="132965"/>
                  </a:lnTo>
                  <a:lnTo>
                    <a:pt x="65974" y="129763"/>
                  </a:lnTo>
                  <a:lnTo>
                    <a:pt x="73447" y="124609"/>
                  </a:lnTo>
                  <a:lnTo>
                    <a:pt x="80448" y="117745"/>
                  </a:lnTo>
                  <a:lnTo>
                    <a:pt x="86398" y="109252"/>
                  </a:lnTo>
                  <a:lnTo>
                    <a:pt x="91083" y="99355"/>
                  </a:lnTo>
                  <a:lnTo>
                    <a:pt x="95154" y="89563"/>
                  </a:lnTo>
                  <a:lnTo>
                    <a:pt x="99687" y="83587"/>
                  </a:lnTo>
                  <a:lnTo>
                    <a:pt x="104511" y="83303"/>
                  </a:lnTo>
                  <a:lnTo>
                    <a:pt x="108914" y="86917"/>
                  </a:lnTo>
                  <a:lnTo>
                    <a:pt x="113051" y="92782"/>
                  </a:lnTo>
                  <a:lnTo>
                    <a:pt x="117408" y="99714"/>
                  </a:lnTo>
                  <a:lnTo>
                    <a:pt x="122247" y="107040"/>
                  </a:lnTo>
                  <a:lnTo>
                    <a:pt x="127772" y="114282"/>
                  </a:lnTo>
                  <a:lnTo>
                    <a:pt x="134222" y="121012"/>
                  </a:lnTo>
                  <a:lnTo>
                    <a:pt x="141624" y="127050"/>
                  </a:lnTo>
                  <a:lnTo>
                    <a:pt x="149694" y="131939"/>
                  </a:lnTo>
                  <a:lnTo>
                    <a:pt x="157946" y="134870"/>
                  </a:lnTo>
                  <a:lnTo>
                    <a:pt x="166085" y="135582"/>
                  </a:lnTo>
                  <a:lnTo>
                    <a:pt x="174006" y="134281"/>
                  </a:lnTo>
                  <a:lnTo>
                    <a:pt x="181703" y="131357"/>
                  </a:lnTo>
                  <a:lnTo>
                    <a:pt x="189209" y="127205"/>
                  </a:lnTo>
                  <a:lnTo>
                    <a:pt x="196402" y="121996"/>
                  </a:lnTo>
                  <a:lnTo>
                    <a:pt x="203013" y="115685"/>
                  </a:lnTo>
                  <a:lnTo>
                    <a:pt x="208939" y="108325"/>
                  </a:lnTo>
                  <a:lnTo>
                    <a:pt x="214072" y="99757"/>
                  </a:lnTo>
                  <a:lnTo>
                    <a:pt x="218222" y="89564"/>
                  </a:lnTo>
                  <a:lnTo>
                    <a:pt x="221383" y="77678"/>
                  </a:lnTo>
                  <a:lnTo>
                    <a:pt x="223697" y="64686"/>
                  </a:lnTo>
                  <a:lnTo>
                    <a:pt x="225593" y="50172"/>
                  </a:lnTo>
                  <a:lnTo>
                    <a:pt x="227236" y="30624"/>
                  </a:lnTo>
                  <a:lnTo>
                    <a:pt x="228914" y="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19186" y="578222"/>
              <a:ext cx="128587" cy="170222"/>
            </a:xfrm>
            <a:custGeom>
              <a:avLst/>
              <a:gdLst/>
              <a:ahLst/>
              <a:cxnLst/>
              <a:rect l="0" t="0" r="0" b="0"/>
              <a:pathLst>
                <a:path w="128587" h="170222">
                  <a:moveTo>
                    <a:pt x="23301" y="64016"/>
                  </a:moveTo>
                  <a:lnTo>
                    <a:pt x="32169" y="69749"/>
                  </a:lnTo>
                  <a:lnTo>
                    <a:pt x="41156" y="74033"/>
                  </a:lnTo>
                  <a:lnTo>
                    <a:pt x="51142" y="77230"/>
                  </a:lnTo>
                  <a:lnTo>
                    <a:pt x="61777" y="79246"/>
                  </a:lnTo>
                  <a:lnTo>
                    <a:pt x="72292" y="79646"/>
                  </a:lnTo>
                  <a:lnTo>
                    <a:pt x="82235" y="78326"/>
                  </a:lnTo>
                  <a:lnTo>
                    <a:pt x="91176" y="75158"/>
                  </a:lnTo>
                  <a:lnTo>
                    <a:pt x="98567" y="69836"/>
                  </a:lnTo>
                  <a:lnTo>
                    <a:pt x="104261" y="62414"/>
                  </a:lnTo>
                  <a:lnTo>
                    <a:pt x="108116" y="53533"/>
                  </a:lnTo>
                  <a:lnTo>
                    <a:pt x="109819" y="44204"/>
                  </a:lnTo>
                  <a:lnTo>
                    <a:pt x="109407" y="35054"/>
                  </a:lnTo>
                  <a:lnTo>
                    <a:pt x="107032" y="26474"/>
                  </a:lnTo>
                  <a:lnTo>
                    <a:pt x="102780" y="18791"/>
                  </a:lnTo>
                  <a:lnTo>
                    <a:pt x="96886" y="12083"/>
                  </a:lnTo>
                  <a:lnTo>
                    <a:pt x="89678" y="6562"/>
                  </a:lnTo>
                  <a:lnTo>
                    <a:pt x="81478" y="2669"/>
                  </a:lnTo>
                  <a:lnTo>
                    <a:pt x="72563" y="496"/>
                  </a:lnTo>
                  <a:lnTo>
                    <a:pt x="63308" y="0"/>
                  </a:lnTo>
                  <a:lnTo>
                    <a:pt x="54176" y="1179"/>
                  </a:lnTo>
                  <a:lnTo>
                    <a:pt x="45411" y="3864"/>
                  </a:lnTo>
                  <a:lnTo>
                    <a:pt x="37221" y="7936"/>
                  </a:lnTo>
                  <a:lnTo>
                    <a:pt x="29865" y="13410"/>
                  </a:lnTo>
                  <a:lnTo>
                    <a:pt x="23399" y="20164"/>
                  </a:lnTo>
                  <a:lnTo>
                    <a:pt x="17717" y="27968"/>
                  </a:lnTo>
                  <a:lnTo>
                    <a:pt x="12658" y="36576"/>
                  </a:lnTo>
                  <a:lnTo>
                    <a:pt x="8075" y="45773"/>
                  </a:lnTo>
                  <a:lnTo>
                    <a:pt x="4164" y="55388"/>
                  </a:lnTo>
                  <a:lnTo>
                    <a:pt x="1441" y="65295"/>
                  </a:lnTo>
                  <a:lnTo>
                    <a:pt x="92" y="75403"/>
                  </a:lnTo>
                  <a:lnTo>
                    <a:pt x="0" y="85648"/>
                  </a:lnTo>
                  <a:lnTo>
                    <a:pt x="926" y="95986"/>
                  </a:lnTo>
                  <a:lnTo>
                    <a:pt x="2628" y="106383"/>
                  </a:lnTo>
                  <a:lnTo>
                    <a:pt x="5057" y="116653"/>
                  </a:lnTo>
                  <a:lnTo>
                    <a:pt x="8358" y="126476"/>
                  </a:lnTo>
                  <a:lnTo>
                    <a:pt x="12542" y="135708"/>
                  </a:lnTo>
                  <a:lnTo>
                    <a:pt x="17657" y="144213"/>
                  </a:lnTo>
                  <a:lnTo>
                    <a:pt x="23846" y="151780"/>
                  </a:lnTo>
                  <a:lnTo>
                    <a:pt x="31087" y="158379"/>
                  </a:lnTo>
                  <a:lnTo>
                    <a:pt x="39221" y="163810"/>
                  </a:lnTo>
                  <a:lnTo>
                    <a:pt x="48051" y="167636"/>
                  </a:lnTo>
                  <a:lnTo>
                    <a:pt x="57393" y="169760"/>
                  </a:lnTo>
                  <a:lnTo>
                    <a:pt x="66936" y="170221"/>
                  </a:lnTo>
                  <a:lnTo>
                    <a:pt x="76262" y="169018"/>
                  </a:lnTo>
                  <a:lnTo>
                    <a:pt x="85157" y="166325"/>
                  </a:lnTo>
                  <a:lnTo>
                    <a:pt x="93490" y="162540"/>
                  </a:lnTo>
                  <a:lnTo>
                    <a:pt x="102041" y="157717"/>
                  </a:lnTo>
                  <a:lnTo>
                    <a:pt x="112677" y="150317"/>
                  </a:lnTo>
                  <a:lnTo>
                    <a:pt x="128586" y="137715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00414" y="589595"/>
              <a:ext cx="94758" cy="157414"/>
            </a:xfrm>
            <a:custGeom>
              <a:avLst/>
              <a:gdLst/>
              <a:ahLst/>
              <a:cxnLst/>
              <a:rect l="0" t="0" r="0" b="0"/>
              <a:pathLst>
                <a:path w="94758" h="157414">
                  <a:moveTo>
                    <a:pt x="0" y="84228"/>
                  </a:moveTo>
                  <a:lnTo>
                    <a:pt x="67" y="95897"/>
                  </a:lnTo>
                  <a:lnTo>
                    <a:pt x="707" y="106385"/>
                  </a:lnTo>
                  <a:lnTo>
                    <a:pt x="2004" y="116687"/>
                  </a:lnTo>
                  <a:lnTo>
                    <a:pt x="3864" y="126988"/>
                  </a:lnTo>
                  <a:lnTo>
                    <a:pt x="6180" y="137332"/>
                  </a:lnTo>
                  <a:lnTo>
                    <a:pt x="8852" y="147651"/>
                  </a:lnTo>
                  <a:lnTo>
                    <a:pt x="11930" y="155445"/>
                  </a:lnTo>
                  <a:lnTo>
                    <a:pt x="14838" y="157413"/>
                  </a:lnTo>
                  <a:lnTo>
                    <a:pt x="16435" y="154218"/>
                  </a:lnTo>
                  <a:lnTo>
                    <a:pt x="16614" y="147377"/>
                  </a:lnTo>
                  <a:lnTo>
                    <a:pt x="15671" y="138260"/>
                  </a:lnTo>
                  <a:lnTo>
                    <a:pt x="13917" y="128008"/>
                  </a:lnTo>
                  <a:lnTo>
                    <a:pt x="11604" y="117294"/>
                  </a:lnTo>
                  <a:lnTo>
                    <a:pt x="9071" y="106285"/>
                  </a:lnTo>
                  <a:lnTo>
                    <a:pt x="6750" y="94808"/>
                  </a:lnTo>
                  <a:lnTo>
                    <a:pt x="4866" y="82789"/>
                  </a:lnTo>
                  <a:lnTo>
                    <a:pt x="3771" y="70593"/>
                  </a:lnTo>
                  <a:lnTo>
                    <a:pt x="4017" y="58928"/>
                  </a:lnTo>
                  <a:lnTo>
                    <a:pt x="5783" y="48158"/>
                  </a:lnTo>
                  <a:lnTo>
                    <a:pt x="9088" y="38468"/>
                  </a:lnTo>
                  <a:lnTo>
                    <a:pt x="13973" y="30030"/>
                  </a:lnTo>
                  <a:lnTo>
                    <a:pt x="20300" y="22806"/>
                  </a:lnTo>
                  <a:lnTo>
                    <a:pt x="27970" y="16768"/>
                  </a:lnTo>
                  <a:lnTo>
                    <a:pt x="37013" y="11995"/>
                  </a:lnTo>
                  <a:lnTo>
                    <a:pt x="47297" y="8409"/>
                  </a:lnTo>
                  <a:lnTo>
                    <a:pt x="57989" y="5806"/>
                  </a:lnTo>
                  <a:lnTo>
                    <a:pt x="68690" y="3685"/>
                  </a:lnTo>
                  <a:lnTo>
                    <a:pt x="80335" y="1856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25614" y="595518"/>
              <a:ext cx="201185" cy="183591"/>
            </a:xfrm>
            <a:custGeom>
              <a:avLst/>
              <a:gdLst/>
              <a:ahLst/>
              <a:cxnLst/>
              <a:rect l="0" t="0" r="0" b="0"/>
              <a:pathLst>
                <a:path w="201185" h="183591">
                  <a:moveTo>
                    <a:pt x="32728" y="88834"/>
                  </a:moveTo>
                  <a:lnTo>
                    <a:pt x="38729" y="94500"/>
                  </a:lnTo>
                  <a:lnTo>
                    <a:pt x="45574" y="98144"/>
                  </a:lnTo>
                  <a:lnTo>
                    <a:pt x="53962" y="100054"/>
                  </a:lnTo>
                  <a:lnTo>
                    <a:pt x="63589" y="100555"/>
                  </a:lnTo>
                  <a:lnTo>
                    <a:pt x="73904" y="99936"/>
                  </a:lnTo>
                  <a:lnTo>
                    <a:pt x="84511" y="98460"/>
                  </a:lnTo>
                  <a:lnTo>
                    <a:pt x="95209" y="96192"/>
                  </a:lnTo>
                  <a:lnTo>
                    <a:pt x="105909" y="93005"/>
                  </a:lnTo>
                  <a:lnTo>
                    <a:pt x="116573" y="88898"/>
                  </a:lnTo>
                  <a:lnTo>
                    <a:pt x="126866" y="83838"/>
                  </a:lnTo>
                  <a:lnTo>
                    <a:pt x="136179" y="77685"/>
                  </a:lnTo>
                  <a:lnTo>
                    <a:pt x="144249" y="70469"/>
                  </a:lnTo>
                  <a:lnTo>
                    <a:pt x="150821" y="62351"/>
                  </a:lnTo>
                  <a:lnTo>
                    <a:pt x="155487" y="53532"/>
                  </a:lnTo>
                  <a:lnTo>
                    <a:pt x="158207" y="44202"/>
                  </a:lnTo>
                  <a:lnTo>
                    <a:pt x="158914" y="34837"/>
                  </a:lnTo>
                  <a:lnTo>
                    <a:pt x="157353" y="26163"/>
                  </a:lnTo>
                  <a:lnTo>
                    <a:pt x="153591" y="18524"/>
                  </a:lnTo>
                  <a:lnTo>
                    <a:pt x="147644" y="12074"/>
                  </a:lnTo>
                  <a:lnTo>
                    <a:pt x="139308" y="6958"/>
                  </a:lnTo>
                  <a:lnTo>
                    <a:pt x="128710" y="3119"/>
                  </a:lnTo>
                  <a:lnTo>
                    <a:pt x="116546" y="675"/>
                  </a:lnTo>
                  <a:lnTo>
                    <a:pt x="103858" y="0"/>
                  </a:lnTo>
                  <a:lnTo>
                    <a:pt x="91299" y="1137"/>
                  </a:lnTo>
                  <a:lnTo>
                    <a:pt x="79278" y="3847"/>
                  </a:lnTo>
                  <a:lnTo>
                    <a:pt x="68131" y="7800"/>
                  </a:lnTo>
                  <a:lnTo>
                    <a:pt x="57934" y="12678"/>
                  </a:lnTo>
                  <a:lnTo>
                    <a:pt x="48578" y="18222"/>
                  </a:lnTo>
                  <a:lnTo>
                    <a:pt x="39892" y="24235"/>
                  </a:lnTo>
                  <a:lnTo>
                    <a:pt x="31712" y="30576"/>
                  </a:lnTo>
                  <a:lnTo>
                    <a:pt x="24062" y="37307"/>
                  </a:lnTo>
                  <a:lnTo>
                    <a:pt x="17142" y="44664"/>
                  </a:lnTo>
                  <a:lnTo>
                    <a:pt x="11013" y="52733"/>
                  </a:lnTo>
                  <a:lnTo>
                    <a:pt x="5914" y="61611"/>
                  </a:lnTo>
                  <a:lnTo>
                    <a:pt x="2319" y="71481"/>
                  </a:lnTo>
                  <a:lnTo>
                    <a:pt x="353" y="82343"/>
                  </a:lnTo>
                  <a:lnTo>
                    <a:pt x="0" y="93891"/>
                  </a:lnTo>
                  <a:lnTo>
                    <a:pt x="1276" y="105635"/>
                  </a:lnTo>
                  <a:lnTo>
                    <a:pt x="4027" y="117268"/>
                  </a:lnTo>
                  <a:lnTo>
                    <a:pt x="8143" y="128518"/>
                  </a:lnTo>
                  <a:lnTo>
                    <a:pt x="13647" y="139072"/>
                  </a:lnTo>
                  <a:lnTo>
                    <a:pt x="20425" y="148827"/>
                  </a:lnTo>
                  <a:lnTo>
                    <a:pt x="28415" y="157529"/>
                  </a:lnTo>
                  <a:lnTo>
                    <a:pt x="37681" y="164703"/>
                  </a:lnTo>
                  <a:lnTo>
                    <a:pt x="48137" y="170233"/>
                  </a:lnTo>
                  <a:lnTo>
                    <a:pt x="59582" y="174304"/>
                  </a:lnTo>
                  <a:lnTo>
                    <a:pt x="71788" y="177211"/>
                  </a:lnTo>
                  <a:lnTo>
                    <a:pt x="84558" y="179244"/>
                  </a:lnTo>
                  <a:lnTo>
                    <a:pt x="97896" y="180647"/>
                  </a:lnTo>
                  <a:lnTo>
                    <a:pt x="111987" y="181606"/>
                  </a:lnTo>
                  <a:lnTo>
                    <a:pt x="126858" y="182256"/>
                  </a:lnTo>
                  <a:lnTo>
                    <a:pt x="141845" y="182696"/>
                  </a:lnTo>
                  <a:lnTo>
                    <a:pt x="157260" y="183040"/>
                  </a:lnTo>
                  <a:lnTo>
                    <a:pt x="175577" y="183321"/>
                  </a:lnTo>
                  <a:lnTo>
                    <a:pt x="201184" y="18359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42653" y="715937"/>
              <a:ext cx="1537161" cy="42115"/>
            </a:xfrm>
            <a:custGeom>
              <a:avLst/>
              <a:gdLst/>
              <a:ahLst/>
              <a:cxnLst/>
              <a:rect l="0" t="0" r="0" b="0"/>
              <a:pathLst>
                <a:path w="1537161" h="42115">
                  <a:moveTo>
                    <a:pt x="0" y="42114"/>
                  </a:moveTo>
                  <a:lnTo>
                    <a:pt x="8868" y="39248"/>
                  </a:lnTo>
                  <a:lnTo>
                    <a:pt x="17855" y="37106"/>
                  </a:lnTo>
                  <a:lnTo>
                    <a:pt x="27850" y="35503"/>
                  </a:lnTo>
                  <a:lnTo>
                    <a:pt x="38831" y="34322"/>
                  </a:lnTo>
                  <a:lnTo>
                    <a:pt x="50642" y="33473"/>
                  </a:lnTo>
                  <a:lnTo>
                    <a:pt x="63105" y="32871"/>
                  </a:lnTo>
                  <a:lnTo>
                    <a:pt x="76216" y="32284"/>
                  </a:lnTo>
                  <a:lnTo>
                    <a:pt x="90145" y="31352"/>
                  </a:lnTo>
                  <a:lnTo>
                    <a:pt x="104916" y="29910"/>
                  </a:lnTo>
                  <a:lnTo>
                    <a:pt x="120256" y="28126"/>
                  </a:lnTo>
                  <a:lnTo>
                    <a:pt x="135706" y="26390"/>
                  </a:lnTo>
                  <a:lnTo>
                    <a:pt x="150989" y="24928"/>
                  </a:lnTo>
                  <a:lnTo>
                    <a:pt x="166013" y="23795"/>
                  </a:lnTo>
                  <a:lnTo>
                    <a:pt x="180787" y="22961"/>
                  </a:lnTo>
                  <a:lnTo>
                    <a:pt x="195355" y="22365"/>
                  </a:lnTo>
                  <a:lnTo>
                    <a:pt x="209767" y="21948"/>
                  </a:lnTo>
                  <a:lnTo>
                    <a:pt x="224063" y="21660"/>
                  </a:lnTo>
                  <a:lnTo>
                    <a:pt x="238278" y="21464"/>
                  </a:lnTo>
                  <a:lnTo>
                    <a:pt x="252436" y="21331"/>
                  </a:lnTo>
                  <a:lnTo>
                    <a:pt x="266556" y="21241"/>
                  </a:lnTo>
                  <a:lnTo>
                    <a:pt x="280653" y="21176"/>
                  </a:lnTo>
                  <a:lnTo>
                    <a:pt x="294901" y="20962"/>
                  </a:lnTo>
                  <a:lnTo>
                    <a:pt x="309611" y="20287"/>
                  </a:lnTo>
                  <a:lnTo>
                    <a:pt x="324919" y="19020"/>
                  </a:lnTo>
                  <a:lnTo>
                    <a:pt x="340794" y="17355"/>
                  </a:lnTo>
                  <a:lnTo>
                    <a:pt x="357135" y="15698"/>
                  </a:lnTo>
                  <a:lnTo>
                    <a:pt x="373834" y="14290"/>
                  </a:lnTo>
                  <a:lnTo>
                    <a:pt x="390794" y="13194"/>
                  </a:lnTo>
                  <a:lnTo>
                    <a:pt x="407939" y="12383"/>
                  </a:lnTo>
                  <a:lnTo>
                    <a:pt x="425212" y="11804"/>
                  </a:lnTo>
                  <a:lnTo>
                    <a:pt x="442575" y="11398"/>
                  </a:lnTo>
                  <a:lnTo>
                    <a:pt x="459997" y="11117"/>
                  </a:lnTo>
                  <a:lnTo>
                    <a:pt x="477456" y="10926"/>
                  </a:lnTo>
                  <a:lnTo>
                    <a:pt x="494775" y="10796"/>
                  </a:lnTo>
                  <a:lnTo>
                    <a:pt x="511637" y="10708"/>
                  </a:lnTo>
                  <a:lnTo>
                    <a:pt x="527905" y="10644"/>
                  </a:lnTo>
                  <a:lnTo>
                    <a:pt x="543611" y="10432"/>
                  </a:lnTo>
                  <a:lnTo>
                    <a:pt x="558850" y="9757"/>
                  </a:lnTo>
                  <a:lnTo>
                    <a:pt x="573739" y="8490"/>
                  </a:lnTo>
                  <a:lnTo>
                    <a:pt x="588536" y="6826"/>
                  </a:lnTo>
                  <a:lnTo>
                    <a:pt x="603624" y="5170"/>
                  </a:lnTo>
                  <a:lnTo>
                    <a:pt x="619188" y="3761"/>
                  </a:lnTo>
                  <a:lnTo>
                    <a:pt x="635237" y="2665"/>
                  </a:lnTo>
                  <a:lnTo>
                    <a:pt x="651696" y="1855"/>
                  </a:lnTo>
                  <a:lnTo>
                    <a:pt x="668469" y="1275"/>
                  </a:lnTo>
                  <a:lnTo>
                    <a:pt x="685309" y="869"/>
                  </a:lnTo>
                  <a:lnTo>
                    <a:pt x="701840" y="589"/>
                  </a:lnTo>
                  <a:lnTo>
                    <a:pt x="717889" y="397"/>
                  </a:lnTo>
                  <a:lnTo>
                    <a:pt x="733614" y="267"/>
                  </a:lnTo>
                  <a:lnTo>
                    <a:pt x="749399" y="179"/>
                  </a:lnTo>
                  <a:lnTo>
                    <a:pt x="765467" y="120"/>
                  </a:lnTo>
                  <a:lnTo>
                    <a:pt x="781870" y="81"/>
                  </a:lnTo>
                  <a:lnTo>
                    <a:pt x="798575" y="54"/>
                  </a:lnTo>
                  <a:lnTo>
                    <a:pt x="815521" y="36"/>
                  </a:lnTo>
                  <a:lnTo>
                    <a:pt x="832648" y="24"/>
                  </a:lnTo>
                  <a:lnTo>
                    <a:pt x="849906" y="16"/>
                  </a:lnTo>
                  <a:lnTo>
                    <a:pt x="867256" y="11"/>
                  </a:lnTo>
                  <a:lnTo>
                    <a:pt x="884669" y="8"/>
                  </a:lnTo>
                  <a:lnTo>
                    <a:pt x="902125" y="5"/>
                  </a:lnTo>
                  <a:lnTo>
                    <a:pt x="919607" y="4"/>
                  </a:lnTo>
                  <a:lnTo>
                    <a:pt x="936941" y="2"/>
                  </a:lnTo>
                  <a:lnTo>
                    <a:pt x="953813" y="2"/>
                  </a:lnTo>
                  <a:lnTo>
                    <a:pt x="970093" y="1"/>
                  </a:lnTo>
                  <a:lnTo>
                    <a:pt x="985975" y="1"/>
                  </a:lnTo>
                  <a:lnTo>
                    <a:pt x="1001867" y="1"/>
                  </a:lnTo>
                  <a:lnTo>
                    <a:pt x="1018002" y="1"/>
                  </a:lnTo>
                  <a:lnTo>
                    <a:pt x="1034279" y="0"/>
                  </a:lnTo>
                  <a:lnTo>
                    <a:pt x="1050368" y="0"/>
                  </a:lnTo>
                  <a:lnTo>
                    <a:pt x="1066083" y="0"/>
                  </a:lnTo>
                  <a:lnTo>
                    <a:pt x="1081399" y="0"/>
                  </a:lnTo>
                  <a:lnTo>
                    <a:pt x="1096369" y="0"/>
                  </a:lnTo>
                  <a:lnTo>
                    <a:pt x="1111070" y="0"/>
                  </a:lnTo>
                  <a:lnTo>
                    <a:pt x="1125569" y="0"/>
                  </a:lnTo>
                  <a:lnTo>
                    <a:pt x="1139924" y="0"/>
                  </a:lnTo>
                  <a:lnTo>
                    <a:pt x="1154174" y="5"/>
                  </a:lnTo>
                  <a:lnTo>
                    <a:pt x="1168186" y="178"/>
                  </a:lnTo>
                  <a:lnTo>
                    <a:pt x="1181674" y="826"/>
                  </a:lnTo>
                  <a:lnTo>
                    <a:pt x="1194525" y="2070"/>
                  </a:lnTo>
                  <a:lnTo>
                    <a:pt x="1206782" y="3550"/>
                  </a:lnTo>
                  <a:lnTo>
                    <a:pt x="1218554" y="4550"/>
                  </a:lnTo>
                  <a:lnTo>
                    <a:pt x="1229960" y="4704"/>
                  </a:lnTo>
                  <a:lnTo>
                    <a:pt x="1241266" y="4144"/>
                  </a:lnTo>
                  <a:lnTo>
                    <a:pt x="1252857" y="3304"/>
                  </a:lnTo>
                  <a:lnTo>
                    <a:pt x="1264920" y="2479"/>
                  </a:lnTo>
                  <a:lnTo>
                    <a:pt x="1277464" y="1791"/>
                  </a:lnTo>
                  <a:lnTo>
                    <a:pt x="1290417" y="1263"/>
                  </a:lnTo>
                  <a:lnTo>
                    <a:pt x="1303692" y="876"/>
                  </a:lnTo>
                  <a:lnTo>
                    <a:pt x="1317370" y="601"/>
                  </a:lnTo>
                  <a:lnTo>
                    <a:pt x="1331690" y="409"/>
                  </a:lnTo>
                  <a:lnTo>
                    <a:pt x="1346727" y="277"/>
                  </a:lnTo>
                  <a:lnTo>
                    <a:pt x="1362249" y="187"/>
                  </a:lnTo>
                  <a:lnTo>
                    <a:pt x="1377820" y="125"/>
                  </a:lnTo>
                  <a:lnTo>
                    <a:pt x="1393189" y="84"/>
                  </a:lnTo>
                  <a:lnTo>
                    <a:pt x="1408441" y="56"/>
                  </a:lnTo>
                  <a:lnTo>
                    <a:pt x="1423901" y="38"/>
                  </a:lnTo>
                  <a:lnTo>
                    <a:pt x="1439739" y="25"/>
                  </a:lnTo>
                  <a:lnTo>
                    <a:pt x="1455791" y="17"/>
                  </a:lnTo>
                  <a:lnTo>
                    <a:pt x="1473534" y="11"/>
                  </a:lnTo>
                  <a:lnTo>
                    <a:pt x="1497883" y="5"/>
                  </a:lnTo>
                  <a:lnTo>
                    <a:pt x="1537160" y="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516725" y="357968"/>
              <a:ext cx="1" cy="357970"/>
            </a:xfrm>
            <a:custGeom>
              <a:avLst/>
              <a:gdLst/>
              <a:ahLst/>
              <a:cxnLst/>
              <a:rect l="0" t="0" r="0" b="0"/>
              <a:pathLst>
                <a:path w="1" h="357970">
                  <a:moveTo>
                    <a:pt x="0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0" y="45082"/>
                  </a:lnTo>
                  <a:lnTo>
                    <a:pt x="0" y="62143"/>
                  </a:lnTo>
                  <a:lnTo>
                    <a:pt x="0" y="80285"/>
                  </a:lnTo>
                  <a:lnTo>
                    <a:pt x="0" y="99262"/>
                  </a:lnTo>
                  <a:lnTo>
                    <a:pt x="0" y="118530"/>
                  </a:lnTo>
                  <a:lnTo>
                    <a:pt x="0" y="137297"/>
                  </a:lnTo>
                  <a:lnTo>
                    <a:pt x="0" y="155175"/>
                  </a:lnTo>
                  <a:lnTo>
                    <a:pt x="0" y="172294"/>
                  </a:lnTo>
                  <a:lnTo>
                    <a:pt x="0" y="189096"/>
                  </a:lnTo>
                  <a:lnTo>
                    <a:pt x="0" y="205881"/>
                  </a:lnTo>
                  <a:lnTo>
                    <a:pt x="0" y="222615"/>
                  </a:lnTo>
                  <a:lnTo>
                    <a:pt x="0" y="239017"/>
                  </a:lnTo>
                  <a:lnTo>
                    <a:pt x="0" y="254946"/>
                  </a:lnTo>
                  <a:lnTo>
                    <a:pt x="0" y="270407"/>
                  </a:lnTo>
                  <a:lnTo>
                    <a:pt x="0" y="285476"/>
                  </a:lnTo>
                  <a:lnTo>
                    <a:pt x="0" y="300224"/>
                  </a:lnTo>
                  <a:lnTo>
                    <a:pt x="0" y="314126"/>
                  </a:lnTo>
                  <a:lnTo>
                    <a:pt x="0" y="327428"/>
                  </a:lnTo>
                  <a:lnTo>
                    <a:pt x="0" y="341301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411440" y="494839"/>
              <a:ext cx="178986" cy="10529"/>
            </a:xfrm>
            <a:custGeom>
              <a:avLst/>
              <a:gdLst/>
              <a:ahLst/>
              <a:cxnLst/>
              <a:rect l="0" t="0" r="0" b="0"/>
              <a:pathLst>
                <a:path w="178986" h="10529">
                  <a:moveTo>
                    <a:pt x="178985" y="0"/>
                  </a:moveTo>
                  <a:lnTo>
                    <a:pt x="164383" y="0"/>
                  </a:lnTo>
                  <a:lnTo>
                    <a:pt x="151112" y="0"/>
                  </a:lnTo>
                  <a:lnTo>
                    <a:pt x="137911" y="0"/>
                  </a:lnTo>
                  <a:lnTo>
                    <a:pt x="124569" y="0"/>
                  </a:lnTo>
                  <a:lnTo>
                    <a:pt x="111061" y="0"/>
                  </a:lnTo>
                  <a:lnTo>
                    <a:pt x="97407" y="4"/>
                  </a:lnTo>
                  <a:lnTo>
                    <a:pt x="83641" y="177"/>
                  </a:lnTo>
                  <a:lnTo>
                    <a:pt x="69791" y="826"/>
                  </a:lnTo>
                  <a:lnTo>
                    <a:pt x="55901" y="2074"/>
                  </a:lnTo>
                  <a:lnTo>
                    <a:pt x="42594" y="3736"/>
                  </a:lnTo>
                  <a:lnTo>
                    <a:pt x="29764" y="5562"/>
                  </a:lnTo>
                  <a:lnTo>
                    <a:pt x="16283" y="771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622010" y="600124"/>
              <a:ext cx="63172" cy="42115"/>
            </a:xfrm>
            <a:custGeom>
              <a:avLst/>
              <a:gdLst/>
              <a:ahLst/>
              <a:cxnLst/>
              <a:rect l="0" t="0" r="0" b="0"/>
              <a:pathLst>
                <a:path w="63172" h="42115">
                  <a:moveTo>
                    <a:pt x="0" y="0"/>
                  </a:moveTo>
                  <a:lnTo>
                    <a:pt x="8801" y="5867"/>
                  </a:lnTo>
                  <a:lnTo>
                    <a:pt x="17148" y="11432"/>
                  </a:lnTo>
                  <a:lnTo>
                    <a:pt x="25834" y="17222"/>
                  </a:lnTo>
                  <a:lnTo>
                    <a:pt x="34469" y="22979"/>
                  </a:lnTo>
                  <a:lnTo>
                    <a:pt x="42956" y="28637"/>
                  </a:lnTo>
                  <a:lnTo>
                    <a:pt x="52042" y="34694"/>
                  </a:lnTo>
                  <a:lnTo>
                    <a:pt x="63171" y="42114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611482" y="558010"/>
              <a:ext cx="168457" cy="315856"/>
            </a:xfrm>
            <a:custGeom>
              <a:avLst/>
              <a:gdLst/>
              <a:ahLst/>
              <a:cxnLst/>
              <a:rect l="0" t="0" r="0" b="0"/>
              <a:pathLst>
                <a:path w="168457" h="315856">
                  <a:moveTo>
                    <a:pt x="168456" y="0"/>
                  </a:moveTo>
                  <a:lnTo>
                    <a:pt x="162655" y="5934"/>
                  </a:lnTo>
                  <a:lnTo>
                    <a:pt x="157731" y="12139"/>
                  </a:lnTo>
                  <a:lnTo>
                    <a:pt x="153223" y="19235"/>
                  </a:lnTo>
                  <a:lnTo>
                    <a:pt x="148830" y="27175"/>
                  </a:lnTo>
                  <a:lnTo>
                    <a:pt x="144168" y="35822"/>
                  </a:lnTo>
                  <a:lnTo>
                    <a:pt x="139054" y="45021"/>
                  </a:lnTo>
                  <a:lnTo>
                    <a:pt x="133476" y="54793"/>
                  </a:lnTo>
                  <a:lnTo>
                    <a:pt x="127504" y="65331"/>
                  </a:lnTo>
                  <a:lnTo>
                    <a:pt x="121226" y="76668"/>
                  </a:lnTo>
                  <a:lnTo>
                    <a:pt x="114722" y="88382"/>
                  </a:lnTo>
                  <a:lnTo>
                    <a:pt x="108057" y="99711"/>
                  </a:lnTo>
                  <a:lnTo>
                    <a:pt x="101278" y="110264"/>
                  </a:lnTo>
                  <a:lnTo>
                    <a:pt x="94423" y="120316"/>
                  </a:lnTo>
                  <a:lnTo>
                    <a:pt x="87514" y="130592"/>
                  </a:lnTo>
                  <a:lnTo>
                    <a:pt x="80569" y="141509"/>
                  </a:lnTo>
                  <a:lnTo>
                    <a:pt x="73599" y="153148"/>
                  </a:lnTo>
                  <a:lnTo>
                    <a:pt x="66613" y="165427"/>
                  </a:lnTo>
                  <a:lnTo>
                    <a:pt x="59616" y="178213"/>
                  </a:lnTo>
                  <a:lnTo>
                    <a:pt x="52612" y="191376"/>
                  </a:lnTo>
                  <a:lnTo>
                    <a:pt x="45603" y="204812"/>
                  </a:lnTo>
                  <a:lnTo>
                    <a:pt x="38595" y="218434"/>
                  </a:lnTo>
                  <a:lnTo>
                    <a:pt x="31753" y="232021"/>
                  </a:lnTo>
                  <a:lnTo>
                    <a:pt x="25386" y="245222"/>
                  </a:lnTo>
                  <a:lnTo>
                    <a:pt x="19626" y="257871"/>
                  </a:lnTo>
                  <a:lnTo>
                    <a:pt x="14591" y="269722"/>
                  </a:lnTo>
                  <a:lnTo>
                    <a:pt x="9970" y="281630"/>
                  </a:lnTo>
                  <a:lnTo>
                    <a:pt x="5356" y="295758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791588" y="540182"/>
              <a:ext cx="98777" cy="286566"/>
            </a:xfrm>
            <a:custGeom>
              <a:avLst/>
              <a:gdLst/>
              <a:ahLst/>
              <a:cxnLst/>
              <a:rect l="0" t="0" r="0" b="0"/>
              <a:pathLst>
                <a:path w="98777" h="286566">
                  <a:moveTo>
                    <a:pt x="19935" y="154698"/>
                  </a:moveTo>
                  <a:lnTo>
                    <a:pt x="17068" y="166433"/>
                  </a:lnTo>
                  <a:lnTo>
                    <a:pt x="14927" y="177562"/>
                  </a:lnTo>
                  <a:lnTo>
                    <a:pt x="13329" y="189161"/>
                  </a:lnTo>
                  <a:lnTo>
                    <a:pt x="12321" y="201322"/>
                  </a:lnTo>
                  <a:lnTo>
                    <a:pt x="12121" y="213982"/>
                  </a:lnTo>
                  <a:lnTo>
                    <a:pt x="12772" y="227043"/>
                  </a:lnTo>
                  <a:lnTo>
                    <a:pt x="14010" y="240567"/>
                  </a:lnTo>
                  <a:lnTo>
                    <a:pt x="15374" y="254781"/>
                  </a:lnTo>
                  <a:lnTo>
                    <a:pt x="16581" y="269655"/>
                  </a:lnTo>
                  <a:lnTo>
                    <a:pt x="17458" y="281793"/>
                  </a:lnTo>
                  <a:lnTo>
                    <a:pt x="17694" y="286565"/>
                  </a:lnTo>
                  <a:lnTo>
                    <a:pt x="17033" y="284670"/>
                  </a:lnTo>
                  <a:lnTo>
                    <a:pt x="15729" y="278077"/>
                  </a:lnTo>
                  <a:lnTo>
                    <a:pt x="14279" y="268164"/>
                  </a:lnTo>
                  <a:lnTo>
                    <a:pt x="12985" y="255889"/>
                  </a:lnTo>
                  <a:lnTo>
                    <a:pt x="11785" y="241951"/>
                  </a:lnTo>
                  <a:lnTo>
                    <a:pt x="10368" y="226858"/>
                  </a:lnTo>
                  <a:lnTo>
                    <a:pt x="8564" y="210971"/>
                  </a:lnTo>
                  <a:lnTo>
                    <a:pt x="6521" y="194541"/>
                  </a:lnTo>
                  <a:lnTo>
                    <a:pt x="4603" y="177745"/>
                  </a:lnTo>
                  <a:lnTo>
                    <a:pt x="3015" y="160702"/>
                  </a:lnTo>
                  <a:lnTo>
                    <a:pt x="1796" y="143491"/>
                  </a:lnTo>
                  <a:lnTo>
                    <a:pt x="903" y="126169"/>
                  </a:lnTo>
                  <a:lnTo>
                    <a:pt x="271" y="108782"/>
                  </a:lnTo>
                  <a:lnTo>
                    <a:pt x="0" y="91680"/>
                  </a:lnTo>
                  <a:lnTo>
                    <a:pt x="343" y="75497"/>
                  </a:lnTo>
                  <a:lnTo>
                    <a:pt x="1397" y="60505"/>
                  </a:lnTo>
                  <a:lnTo>
                    <a:pt x="3427" y="46811"/>
                  </a:lnTo>
                  <a:lnTo>
                    <a:pt x="6925" y="34525"/>
                  </a:lnTo>
                  <a:lnTo>
                    <a:pt x="12023" y="23570"/>
                  </a:lnTo>
                  <a:lnTo>
                    <a:pt x="18549" y="14212"/>
                  </a:lnTo>
                  <a:lnTo>
                    <a:pt x="26219" y="7121"/>
                  </a:lnTo>
                  <a:lnTo>
                    <a:pt x="34740" y="2466"/>
                  </a:lnTo>
                  <a:lnTo>
                    <a:pt x="43715" y="135"/>
                  </a:lnTo>
                  <a:lnTo>
                    <a:pt x="52650" y="0"/>
                  </a:lnTo>
                  <a:lnTo>
                    <a:pt x="61280" y="1764"/>
                  </a:lnTo>
                  <a:lnTo>
                    <a:pt x="69378" y="5200"/>
                  </a:lnTo>
                  <a:lnTo>
                    <a:pt x="76670" y="10238"/>
                  </a:lnTo>
                  <a:lnTo>
                    <a:pt x="83090" y="16706"/>
                  </a:lnTo>
                  <a:lnTo>
                    <a:pt x="88570" y="24656"/>
                  </a:lnTo>
                  <a:lnTo>
                    <a:pt x="92962" y="34426"/>
                  </a:lnTo>
                  <a:lnTo>
                    <a:pt x="96279" y="46030"/>
                  </a:lnTo>
                  <a:lnTo>
                    <a:pt x="98356" y="58890"/>
                  </a:lnTo>
                  <a:lnTo>
                    <a:pt x="98776" y="72053"/>
                  </a:lnTo>
                  <a:lnTo>
                    <a:pt x="97465" y="84935"/>
                  </a:lnTo>
                  <a:lnTo>
                    <a:pt x="94637" y="97175"/>
                  </a:lnTo>
                  <a:lnTo>
                    <a:pt x="90604" y="108469"/>
                  </a:lnTo>
                  <a:lnTo>
                    <a:pt x="85667" y="118764"/>
                  </a:lnTo>
                  <a:lnTo>
                    <a:pt x="79914" y="128186"/>
                  </a:lnTo>
                  <a:lnTo>
                    <a:pt x="73229" y="136917"/>
                  </a:lnTo>
                  <a:lnTo>
                    <a:pt x="65638" y="145122"/>
                  </a:lnTo>
                  <a:lnTo>
                    <a:pt x="57729" y="152644"/>
                  </a:lnTo>
                  <a:lnTo>
                    <a:pt x="49804" y="159747"/>
                  </a:lnTo>
                  <a:lnTo>
                    <a:pt x="41169" y="167057"/>
                  </a:lnTo>
                  <a:lnTo>
                    <a:pt x="30464" y="175755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933134" y="558331"/>
              <a:ext cx="117860" cy="168885"/>
            </a:xfrm>
            <a:custGeom>
              <a:avLst/>
              <a:gdLst/>
              <a:ahLst/>
              <a:cxnLst/>
              <a:rect l="0" t="0" r="0" b="0"/>
              <a:pathLst>
                <a:path w="117860" h="168885">
                  <a:moveTo>
                    <a:pt x="15260" y="94435"/>
                  </a:moveTo>
                  <a:lnTo>
                    <a:pt x="24061" y="91502"/>
                  </a:lnTo>
                  <a:lnTo>
                    <a:pt x="32408" y="88719"/>
                  </a:lnTo>
                  <a:lnTo>
                    <a:pt x="41107" y="85820"/>
                  </a:lnTo>
                  <a:lnTo>
                    <a:pt x="50228" y="82780"/>
                  </a:lnTo>
                  <a:lnTo>
                    <a:pt x="59723" y="79614"/>
                  </a:lnTo>
                  <a:lnTo>
                    <a:pt x="69510" y="76346"/>
                  </a:lnTo>
                  <a:lnTo>
                    <a:pt x="79351" y="72835"/>
                  </a:lnTo>
                  <a:lnTo>
                    <a:pt x="88876" y="68795"/>
                  </a:lnTo>
                  <a:lnTo>
                    <a:pt x="97896" y="64104"/>
                  </a:lnTo>
                  <a:lnTo>
                    <a:pt x="105916" y="58478"/>
                  </a:lnTo>
                  <a:lnTo>
                    <a:pt x="112092" y="51413"/>
                  </a:lnTo>
                  <a:lnTo>
                    <a:pt x="116122" y="42779"/>
                  </a:lnTo>
                  <a:lnTo>
                    <a:pt x="117859" y="33235"/>
                  </a:lnTo>
                  <a:lnTo>
                    <a:pt x="117063" y="23985"/>
                  </a:lnTo>
                  <a:lnTo>
                    <a:pt x="113861" y="15705"/>
                  </a:lnTo>
                  <a:lnTo>
                    <a:pt x="108646" y="8863"/>
                  </a:lnTo>
                  <a:lnTo>
                    <a:pt x="101873" y="3950"/>
                  </a:lnTo>
                  <a:lnTo>
                    <a:pt x="93960" y="1029"/>
                  </a:lnTo>
                  <a:lnTo>
                    <a:pt x="85398" y="0"/>
                  </a:lnTo>
                  <a:lnTo>
                    <a:pt x="76738" y="807"/>
                  </a:lnTo>
                  <a:lnTo>
                    <a:pt x="68290" y="3231"/>
                  </a:lnTo>
                  <a:lnTo>
                    <a:pt x="60145" y="6955"/>
                  </a:lnTo>
                  <a:lnTo>
                    <a:pt x="52288" y="11662"/>
                  </a:lnTo>
                  <a:lnTo>
                    <a:pt x="44667" y="17082"/>
                  </a:lnTo>
                  <a:lnTo>
                    <a:pt x="37225" y="23007"/>
                  </a:lnTo>
                  <a:lnTo>
                    <a:pt x="29913" y="29282"/>
                  </a:lnTo>
                  <a:lnTo>
                    <a:pt x="22704" y="35808"/>
                  </a:lnTo>
                  <a:lnTo>
                    <a:pt x="15894" y="42834"/>
                  </a:lnTo>
                  <a:lnTo>
                    <a:pt x="10080" y="50923"/>
                  </a:lnTo>
                  <a:lnTo>
                    <a:pt x="5510" y="60296"/>
                  </a:lnTo>
                  <a:lnTo>
                    <a:pt x="2273" y="70864"/>
                  </a:lnTo>
                  <a:lnTo>
                    <a:pt x="467" y="82408"/>
                  </a:lnTo>
                  <a:lnTo>
                    <a:pt x="0" y="94684"/>
                  </a:lnTo>
                  <a:lnTo>
                    <a:pt x="803" y="107164"/>
                  </a:lnTo>
                  <a:lnTo>
                    <a:pt x="2930" y="119075"/>
                  </a:lnTo>
                  <a:lnTo>
                    <a:pt x="6288" y="130037"/>
                  </a:lnTo>
                  <a:lnTo>
                    <a:pt x="10828" y="139870"/>
                  </a:lnTo>
                  <a:lnTo>
                    <a:pt x="16624" y="148410"/>
                  </a:lnTo>
                  <a:lnTo>
                    <a:pt x="23597" y="155701"/>
                  </a:lnTo>
                  <a:lnTo>
                    <a:pt x="31550" y="161615"/>
                  </a:lnTo>
                  <a:lnTo>
                    <a:pt x="40259" y="165774"/>
                  </a:lnTo>
                  <a:lnTo>
                    <a:pt x="49518" y="168129"/>
                  </a:lnTo>
                  <a:lnTo>
                    <a:pt x="59099" y="168884"/>
                  </a:lnTo>
                  <a:lnTo>
                    <a:pt x="69890" y="168289"/>
                  </a:lnTo>
                  <a:lnTo>
                    <a:pt x="85072" y="165175"/>
                  </a:lnTo>
                  <a:lnTo>
                    <a:pt x="110016" y="157606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118325" y="505367"/>
              <a:ext cx="136154" cy="200043"/>
            </a:xfrm>
            <a:custGeom>
              <a:avLst/>
              <a:gdLst/>
              <a:ahLst/>
              <a:cxnLst/>
              <a:rect l="0" t="0" r="0" b="0"/>
              <a:pathLst>
                <a:path w="136154" h="200043">
                  <a:moveTo>
                    <a:pt x="82753" y="0"/>
                  </a:moveTo>
                  <a:lnTo>
                    <a:pt x="73951" y="3001"/>
                  </a:lnTo>
                  <a:lnTo>
                    <a:pt x="65605" y="6424"/>
                  </a:lnTo>
                  <a:lnTo>
                    <a:pt x="56911" y="10620"/>
                  </a:lnTo>
                  <a:lnTo>
                    <a:pt x="47962" y="15520"/>
                  </a:lnTo>
                  <a:lnTo>
                    <a:pt x="39116" y="21001"/>
                  </a:lnTo>
                  <a:lnTo>
                    <a:pt x="30582" y="26936"/>
                  </a:lnTo>
                  <a:lnTo>
                    <a:pt x="22567" y="33371"/>
                  </a:lnTo>
                  <a:lnTo>
                    <a:pt x="15338" y="40517"/>
                  </a:lnTo>
                  <a:lnTo>
                    <a:pt x="8974" y="48430"/>
                  </a:lnTo>
                  <a:lnTo>
                    <a:pt x="3872" y="56862"/>
                  </a:lnTo>
                  <a:lnTo>
                    <a:pt x="800" y="65367"/>
                  </a:lnTo>
                  <a:lnTo>
                    <a:pt x="0" y="73661"/>
                  </a:lnTo>
                  <a:lnTo>
                    <a:pt x="1413" y="81009"/>
                  </a:lnTo>
                  <a:lnTo>
                    <a:pt x="4944" y="86193"/>
                  </a:lnTo>
                  <a:lnTo>
                    <a:pt x="10323" y="88754"/>
                  </a:lnTo>
                  <a:lnTo>
                    <a:pt x="17340" y="89200"/>
                  </a:lnTo>
                  <a:lnTo>
                    <a:pt x="25935" y="88594"/>
                  </a:lnTo>
                  <a:lnTo>
                    <a:pt x="35930" y="87681"/>
                  </a:lnTo>
                  <a:lnTo>
                    <a:pt x="46892" y="86974"/>
                  </a:lnTo>
                  <a:lnTo>
                    <a:pt x="58241" y="86900"/>
                  </a:lnTo>
                  <a:lnTo>
                    <a:pt x="69613" y="87608"/>
                  </a:lnTo>
                  <a:lnTo>
                    <a:pt x="80859" y="89207"/>
                  </a:lnTo>
                  <a:lnTo>
                    <a:pt x="91942" y="91869"/>
                  </a:lnTo>
                  <a:lnTo>
                    <a:pt x="102866" y="95591"/>
                  </a:lnTo>
                  <a:lnTo>
                    <a:pt x="113168" y="100545"/>
                  </a:lnTo>
                  <a:lnTo>
                    <a:pt x="121955" y="107150"/>
                  </a:lnTo>
                  <a:lnTo>
                    <a:pt x="128855" y="115476"/>
                  </a:lnTo>
                  <a:lnTo>
                    <a:pt x="133657" y="124981"/>
                  </a:lnTo>
                  <a:lnTo>
                    <a:pt x="136065" y="134737"/>
                  </a:lnTo>
                  <a:lnTo>
                    <a:pt x="136153" y="144178"/>
                  </a:lnTo>
                  <a:lnTo>
                    <a:pt x="133960" y="152955"/>
                  </a:lnTo>
                  <a:lnTo>
                    <a:pt x="129305" y="160770"/>
                  </a:lnTo>
                  <a:lnTo>
                    <a:pt x="122331" y="167576"/>
                  </a:lnTo>
                  <a:lnTo>
                    <a:pt x="113583" y="173502"/>
                  </a:lnTo>
                  <a:lnTo>
                    <a:pt x="103812" y="178732"/>
                  </a:lnTo>
                  <a:lnTo>
                    <a:pt x="93542" y="183439"/>
                  </a:lnTo>
                  <a:lnTo>
                    <a:pt x="82933" y="187617"/>
                  </a:lnTo>
                  <a:lnTo>
                    <a:pt x="70522" y="191497"/>
                  </a:lnTo>
                  <a:lnTo>
                    <a:pt x="51874" y="195426"/>
                  </a:lnTo>
                  <a:lnTo>
                    <a:pt x="19582" y="200042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557947" y="532349"/>
              <a:ext cx="184534" cy="181317"/>
            </a:xfrm>
            <a:custGeom>
              <a:avLst/>
              <a:gdLst/>
              <a:ahLst/>
              <a:cxnLst/>
              <a:rect l="0" t="0" r="0" b="0"/>
              <a:pathLst>
                <a:path w="184534" h="181317">
                  <a:moveTo>
                    <a:pt x="127442" y="4604"/>
                  </a:moveTo>
                  <a:lnTo>
                    <a:pt x="115773" y="1804"/>
                  </a:lnTo>
                  <a:lnTo>
                    <a:pt x="105284" y="302"/>
                  </a:lnTo>
                  <a:lnTo>
                    <a:pt x="94982" y="0"/>
                  </a:lnTo>
                  <a:lnTo>
                    <a:pt x="84681" y="852"/>
                  </a:lnTo>
                  <a:lnTo>
                    <a:pt x="74337" y="2969"/>
                  </a:lnTo>
                  <a:lnTo>
                    <a:pt x="63953" y="6295"/>
                  </a:lnTo>
                  <a:lnTo>
                    <a:pt x="53698" y="10803"/>
                  </a:lnTo>
                  <a:lnTo>
                    <a:pt x="43888" y="16571"/>
                  </a:lnTo>
                  <a:lnTo>
                    <a:pt x="34666" y="23522"/>
                  </a:lnTo>
                  <a:lnTo>
                    <a:pt x="26169" y="31459"/>
                  </a:lnTo>
                  <a:lnTo>
                    <a:pt x="18608" y="40156"/>
                  </a:lnTo>
                  <a:lnTo>
                    <a:pt x="12014" y="49412"/>
                  </a:lnTo>
                  <a:lnTo>
                    <a:pt x="6585" y="59067"/>
                  </a:lnTo>
                  <a:lnTo>
                    <a:pt x="2761" y="69001"/>
                  </a:lnTo>
                  <a:lnTo>
                    <a:pt x="633" y="79127"/>
                  </a:lnTo>
                  <a:lnTo>
                    <a:pt x="0" y="89384"/>
                  </a:lnTo>
                  <a:lnTo>
                    <a:pt x="555" y="99730"/>
                  </a:lnTo>
                  <a:lnTo>
                    <a:pt x="2005" y="110131"/>
                  </a:lnTo>
                  <a:lnTo>
                    <a:pt x="4263" y="120405"/>
                  </a:lnTo>
                  <a:lnTo>
                    <a:pt x="7448" y="130230"/>
                  </a:lnTo>
                  <a:lnTo>
                    <a:pt x="11555" y="139464"/>
                  </a:lnTo>
                  <a:lnTo>
                    <a:pt x="16618" y="147970"/>
                  </a:lnTo>
                  <a:lnTo>
                    <a:pt x="22772" y="155537"/>
                  </a:lnTo>
                  <a:lnTo>
                    <a:pt x="29994" y="162141"/>
                  </a:lnTo>
                  <a:lnTo>
                    <a:pt x="38285" y="167746"/>
                  </a:lnTo>
                  <a:lnTo>
                    <a:pt x="47754" y="172220"/>
                  </a:lnTo>
                  <a:lnTo>
                    <a:pt x="58346" y="175602"/>
                  </a:lnTo>
                  <a:lnTo>
                    <a:pt x="69883" y="178061"/>
                  </a:lnTo>
                  <a:lnTo>
                    <a:pt x="82150" y="179803"/>
                  </a:lnTo>
                  <a:lnTo>
                    <a:pt x="94948" y="181002"/>
                  </a:lnTo>
                  <a:lnTo>
                    <a:pt x="107794" y="181316"/>
                  </a:lnTo>
                  <a:lnTo>
                    <a:pt x="119959" y="179939"/>
                  </a:lnTo>
                  <a:lnTo>
                    <a:pt x="131100" y="176569"/>
                  </a:lnTo>
                  <a:lnTo>
                    <a:pt x="141224" y="171525"/>
                  </a:lnTo>
                  <a:lnTo>
                    <a:pt x="150492" y="165458"/>
                  </a:lnTo>
                  <a:lnTo>
                    <a:pt x="159091" y="158851"/>
                  </a:lnTo>
                  <a:lnTo>
                    <a:pt x="166867" y="151654"/>
                  </a:lnTo>
                  <a:lnTo>
                    <a:pt x="173346" y="143393"/>
                  </a:lnTo>
                  <a:lnTo>
                    <a:pt x="178369" y="133880"/>
                  </a:lnTo>
                  <a:lnTo>
                    <a:pt x="181913" y="123374"/>
                  </a:lnTo>
                  <a:lnTo>
                    <a:pt x="183926" y="112397"/>
                  </a:lnTo>
                  <a:lnTo>
                    <a:pt x="184533" y="101312"/>
                  </a:lnTo>
                  <a:lnTo>
                    <a:pt x="183823" y="90445"/>
                  </a:lnTo>
                  <a:lnTo>
                    <a:pt x="181759" y="80154"/>
                  </a:lnTo>
                  <a:lnTo>
                    <a:pt x="178443" y="70575"/>
                  </a:lnTo>
                  <a:lnTo>
                    <a:pt x="173931" y="61823"/>
                  </a:lnTo>
                  <a:lnTo>
                    <a:pt x="168154" y="54082"/>
                  </a:lnTo>
                  <a:lnTo>
                    <a:pt x="161202" y="47355"/>
                  </a:lnTo>
                  <a:lnTo>
                    <a:pt x="153543" y="41449"/>
                  </a:lnTo>
                  <a:lnTo>
                    <a:pt x="145076" y="35396"/>
                  </a:lnTo>
                  <a:lnTo>
                    <a:pt x="133943" y="27543"/>
                  </a:lnTo>
                  <a:lnTo>
                    <a:pt x="116913" y="15132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718753" y="298304"/>
              <a:ext cx="124564" cy="438691"/>
            </a:xfrm>
            <a:custGeom>
              <a:avLst/>
              <a:gdLst/>
              <a:ahLst/>
              <a:cxnLst/>
              <a:rect l="0" t="0" r="0" b="0"/>
              <a:pathLst>
                <a:path w="124564" h="438691">
                  <a:moveTo>
                    <a:pt x="92977" y="438690"/>
                  </a:moveTo>
                  <a:lnTo>
                    <a:pt x="90043" y="429889"/>
                  </a:lnTo>
                  <a:lnTo>
                    <a:pt x="87261" y="421542"/>
                  </a:lnTo>
                  <a:lnTo>
                    <a:pt x="84362" y="412830"/>
                  </a:lnTo>
                  <a:lnTo>
                    <a:pt x="81321" y="403191"/>
                  </a:lnTo>
                  <a:lnTo>
                    <a:pt x="78156" y="391751"/>
                  </a:lnTo>
                  <a:lnTo>
                    <a:pt x="74892" y="378208"/>
                  </a:lnTo>
                  <a:lnTo>
                    <a:pt x="71555" y="363063"/>
                  </a:lnTo>
                  <a:lnTo>
                    <a:pt x="68163" y="347296"/>
                  </a:lnTo>
                  <a:lnTo>
                    <a:pt x="64735" y="331553"/>
                  </a:lnTo>
                  <a:lnTo>
                    <a:pt x="61280" y="316258"/>
                  </a:lnTo>
                  <a:lnTo>
                    <a:pt x="57807" y="301768"/>
                  </a:lnTo>
                  <a:lnTo>
                    <a:pt x="54322" y="288172"/>
                  </a:lnTo>
                  <a:lnTo>
                    <a:pt x="50829" y="275213"/>
                  </a:lnTo>
                  <a:lnTo>
                    <a:pt x="47331" y="262424"/>
                  </a:lnTo>
                  <a:lnTo>
                    <a:pt x="43829" y="249517"/>
                  </a:lnTo>
                  <a:lnTo>
                    <a:pt x="40325" y="236557"/>
                  </a:lnTo>
                  <a:lnTo>
                    <a:pt x="36819" y="223848"/>
                  </a:lnTo>
                  <a:lnTo>
                    <a:pt x="33311" y="211551"/>
                  </a:lnTo>
                  <a:lnTo>
                    <a:pt x="29803" y="199512"/>
                  </a:lnTo>
                  <a:lnTo>
                    <a:pt x="26295" y="187363"/>
                  </a:lnTo>
                  <a:lnTo>
                    <a:pt x="22786" y="174898"/>
                  </a:lnTo>
                  <a:lnTo>
                    <a:pt x="19277" y="162238"/>
                  </a:lnTo>
                  <a:lnTo>
                    <a:pt x="15768" y="149732"/>
                  </a:lnTo>
                  <a:lnTo>
                    <a:pt x="12263" y="137572"/>
                  </a:lnTo>
                  <a:lnTo>
                    <a:pt x="8927" y="125626"/>
                  </a:lnTo>
                  <a:lnTo>
                    <a:pt x="6066" y="113539"/>
                  </a:lnTo>
                  <a:lnTo>
                    <a:pt x="3810" y="101110"/>
                  </a:lnTo>
                  <a:lnTo>
                    <a:pt x="2126" y="88305"/>
                  </a:lnTo>
                  <a:lnTo>
                    <a:pt x="912" y="75170"/>
                  </a:lnTo>
                  <a:lnTo>
                    <a:pt x="72" y="61783"/>
                  </a:lnTo>
                  <a:lnTo>
                    <a:pt x="0" y="48538"/>
                  </a:lnTo>
                  <a:lnTo>
                    <a:pt x="1540" y="36105"/>
                  </a:lnTo>
                  <a:lnTo>
                    <a:pt x="5029" y="24797"/>
                  </a:lnTo>
                  <a:lnTo>
                    <a:pt x="10492" y="15071"/>
                  </a:lnTo>
                  <a:lnTo>
                    <a:pt x="17904" y="7667"/>
                  </a:lnTo>
                  <a:lnTo>
                    <a:pt x="27036" y="2770"/>
                  </a:lnTo>
                  <a:lnTo>
                    <a:pt x="37388" y="262"/>
                  </a:lnTo>
                  <a:lnTo>
                    <a:pt x="48312" y="0"/>
                  </a:lnTo>
                  <a:lnTo>
                    <a:pt x="59387" y="1666"/>
                  </a:lnTo>
                  <a:lnTo>
                    <a:pt x="70356" y="4741"/>
                  </a:lnTo>
                  <a:lnTo>
                    <a:pt x="82311" y="9002"/>
                  </a:lnTo>
                  <a:lnTo>
                    <a:pt x="98531" y="15934"/>
                  </a:lnTo>
                  <a:lnTo>
                    <a:pt x="124563" y="28079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706446" y="558010"/>
              <a:ext cx="136871" cy="4613"/>
            </a:xfrm>
            <a:custGeom>
              <a:avLst/>
              <a:gdLst/>
              <a:ahLst/>
              <a:cxnLst/>
              <a:rect l="0" t="0" r="0" b="0"/>
              <a:pathLst>
                <a:path w="136871" h="4613">
                  <a:moveTo>
                    <a:pt x="136870" y="0"/>
                  </a:moveTo>
                  <a:lnTo>
                    <a:pt x="127934" y="2800"/>
                  </a:lnTo>
                  <a:lnTo>
                    <a:pt x="118307" y="4301"/>
                  </a:lnTo>
                  <a:lnTo>
                    <a:pt x="107020" y="4612"/>
                  </a:lnTo>
                  <a:lnTo>
                    <a:pt x="94353" y="4106"/>
                  </a:lnTo>
                  <a:lnTo>
                    <a:pt x="80874" y="3287"/>
                  </a:lnTo>
                  <a:lnTo>
                    <a:pt x="67015" y="2471"/>
                  </a:lnTo>
                  <a:lnTo>
                    <a:pt x="53420" y="1785"/>
                  </a:lnTo>
                  <a:lnTo>
                    <a:pt x="39566" y="1184"/>
                  </a:lnTo>
                  <a:lnTo>
                    <a:pt x="23125" y="61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098926" y="561009"/>
              <a:ext cx="115144" cy="319405"/>
            </a:xfrm>
            <a:custGeom>
              <a:avLst/>
              <a:gdLst/>
              <a:ahLst/>
              <a:cxnLst/>
              <a:rect l="0" t="0" r="0" b="0"/>
              <a:pathLst>
                <a:path w="115144" h="319405">
                  <a:moveTo>
                    <a:pt x="18131" y="123343"/>
                  </a:moveTo>
                  <a:lnTo>
                    <a:pt x="15332" y="132144"/>
                  </a:lnTo>
                  <a:lnTo>
                    <a:pt x="13830" y="140491"/>
                  </a:lnTo>
                  <a:lnTo>
                    <a:pt x="13523" y="149199"/>
                  </a:lnTo>
                  <a:lnTo>
                    <a:pt x="14202" y="158665"/>
                  </a:lnTo>
                  <a:lnTo>
                    <a:pt x="15670" y="169457"/>
                  </a:lnTo>
                  <a:lnTo>
                    <a:pt x="17735" y="181751"/>
                  </a:lnTo>
                  <a:lnTo>
                    <a:pt x="20071" y="195243"/>
                  </a:lnTo>
                  <a:lnTo>
                    <a:pt x="22246" y="209362"/>
                  </a:lnTo>
                  <a:lnTo>
                    <a:pt x="24039" y="223707"/>
                  </a:lnTo>
                  <a:lnTo>
                    <a:pt x="25580" y="238082"/>
                  </a:lnTo>
                  <a:lnTo>
                    <a:pt x="27227" y="252412"/>
                  </a:lnTo>
                  <a:lnTo>
                    <a:pt x="29191" y="266674"/>
                  </a:lnTo>
                  <a:lnTo>
                    <a:pt x="31512" y="280707"/>
                  </a:lnTo>
                  <a:lnTo>
                    <a:pt x="34149" y="294218"/>
                  </a:lnTo>
                  <a:lnTo>
                    <a:pt x="37012" y="307013"/>
                  </a:lnTo>
                  <a:lnTo>
                    <a:pt x="39147" y="316518"/>
                  </a:lnTo>
                  <a:lnTo>
                    <a:pt x="39463" y="319404"/>
                  </a:lnTo>
                  <a:lnTo>
                    <a:pt x="38376" y="316558"/>
                  </a:lnTo>
                  <a:lnTo>
                    <a:pt x="36397" y="309603"/>
                  </a:lnTo>
                  <a:lnTo>
                    <a:pt x="33863" y="299611"/>
                  </a:lnTo>
                  <a:lnTo>
                    <a:pt x="30982" y="287371"/>
                  </a:lnTo>
                  <a:lnTo>
                    <a:pt x="27879" y="273501"/>
                  </a:lnTo>
                  <a:lnTo>
                    <a:pt x="24636" y="258475"/>
                  </a:lnTo>
                  <a:lnTo>
                    <a:pt x="21305" y="242643"/>
                  </a:lnTo>
                  <a:lnTo>
                    <a:pt x="18083" y="226256"/>
                  </a:lnTo>
                  <a:lnTo>
                    <a:pt x="15298" y="209491"/>
                  </a:lnTo>
                  <a:lnTo>
                    <a:pt x="13087" y="192474"/>
                  </a:lnTo>
                  <a:lnTo>
                    <a:pt x="11264" y="175452"/>
                  </a:lnTo>
                  <a:lnTo>
                    <a:pt x="9425" y="158789"/>
                  </a:lnTo>
                  <a:lnTo>
                    <a:pt x="7337" y="142652"/>
                  </a:lnTo>
                  <a:lnTo>
                    <a:pt x="5103" y="127036"/>
                  </a:lnTo>
                  <a:lnTo>
                    <a:pt x="3057" y="111855"/>
                  </a:lnTo>
                  <a:lnTo>
                    <a:pt x="1388" y="97015"/>
                  </a:lnTo>
                  <a:lnTo>
                    <a:pt x="284" y="82590"/>
                  </a:lnTo>
                  <a:lnTo>
                    <a:pt x="0" y="68817"/>
                  </a:lnTo>
                  <a:lnTo>
                    <a:pt x="597" y="55775"/>
                  </a:lnTo>
                  <a:lnTo>
                    <a:pt x="2135" y="43558"/>
                  </a:lnTo>
                  <a:lnTo>
                    <a:pt x="4763" y="32346"/>
                  </a:lnTo>
                  <a:lnTo>
                    <a:pt x="8460" y="22151"/>
                  </a:lnTo>
                  <a:lnTo>
                    <a:pt x="13231" y="13321"/>
                  </a:lnTo>
                  <a:lnTo>
                    <a:pt x="19181" y="6593"/>
                  </a:lnTo>
                  <a:lnTo>
                    <a:pt x="26254" y="2186"/>
                  </a:lnTo>
                  <a:lnTo>
                    <a:pt x="34103" y="23"/>
                  </a:lnTo>
                  <a:lnTo>
                    <a:pt x="42210" y="0"/>
                  </a:lnTo>
                  <a:lnTo>
                    <a:pt x="50252" y="1836"/>
                  </a:lnTo>
                  <a:lnTo>
                    <a:pt x="58109" y="5150"/>
                  </a:lnTo>
                  <a:lnTo>
                    <a:pt x="65763" y="9574"/>
                  </a:lnTo>
                  <a:lnTo>
                    <a:pt x="73240" y="14811"/>
                  </a:lnTo>
                  <a:lnTo>
                    <a:pt x="80414" y="20951"/>
                  </a:lnTo>
                  <a:lnTo>
                    <a:pt x="87012" y="28435"/>
                  </a:lnTo>
                  <a:lnTo>
                    <a:pt x="92934" y="37399"/>
                  </a:lnTo>
                  <a:lnTo>
                    <a:pt x="98234" y="47691"/>
                  </a:lnTo>
                  <a:lnTo>
                    <a:pt x="103029" y="59049"/>
                  </a:lnTo>
                  <a:lnTo>
                    <a:pt x="107432" y="71210"/>
                  </a:lnTo>
                  <a:lnTo>
                    <a:pt x="111220" y="83951"/>
                  </a:lnTo>
                  <a:lnTo>
                    <a:pt x="113859" y="97103"/>
                  </a:lnTo>
                  <a:lnTo>
                    <a:pt x="115143" y="110526"/>
                  </a:lnTo>
                  <a:lnTo>
                    <a:pt x="114852" y="123639"/>
                  </a:lnTo>
                  <a:lnTo>
                    <a:pt x="112604" y="135459"/>
                  </a:lnTo>
                  <a:lnTo>
                    <a:pt x="108379" y="145548"/>
                  </a:lnTo>
                  <a:lnTo>
                    <a:pt x="102288" y="153814"/>
                  </a:lnTo>
                  <a:lnTo>
                    <a:pt x="94387" y="160232"/>
                  </a:lnTo>
                  <a:lnTo>
                    <a:pt x="84908" y="164993"/>
                  </a:lnTo>
                  <a:lnTo>
                    <a:pt x="74775" y="168421"/>
                  </a:lnTo>
                  <a:lnTo>
                    <a:pt x="64520" y="171201"/>
                  </a:lnTo>
                  <a:lnTo>
                    <a:pt x="53246" y="173582"/>
                  </a:lnTo>
                  <a:lnTo>
                    <a:pt x="39188" y="175985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264456" y="379025"/>
              <a:ext cx="42115" cy="347442"/>
            </a:xfrm>
            <a:custGeom>
              <a:avLst/>
              <a:gdLst/>
              <a:ahLst/>
              <a:cxnLst/>
              <a:rect l="0" t="0" r="0" b="0"/>
              <a:pathLst>
                <a:path w="42115" h="347442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5" y="36466"/>
                  </a:lnTo>
                  <a:lnTo>
                    <a:pt x="177" y="50487"/>
                  </a:lnTo>
                  <a:lnTo>
                    <a:pt x="825" y="65464"/>
                  </a:lnTo>
                  <a:lnTo>
                    <a:pt x="2079" y="81177"/>
                  </a:lnTo>
                  <a:lnTo>
                    <a:pt x="3905" y="97107"/>
                  </a:lnTo>
                  <a:lnTo>
                    <a:pt x="6201" y="112483"/>
                  </a:lnTo>
                  <a:lnTo>
                    <a:pt x="8857" y="126941"/>
                  </a:lnTo>
                  <a:lnTo>
                    <a:pt x="11776" y="140951"/>
                  </a:lnTo>
                  <a:lnTo>
                    <a:pt x="14880" y="155577"/>
                  </a:lnTo>
                  <a:lnTo>
                    <a:pt x="18109" y="171380"/>
                  </a:lnTo>
                  <a:lnTo>
                    <a:pt x="21260" y="188099"/>
                  </a:lnTo>
                  <a:lnTo>
                    <a:pt x="23995" y="204947"/>
                  </a:lnTo>
                  <a:lnTo>
                    <a:pt x="26172" y="221438"/>
                  </a:lnTo>
                  <a:lnTo>
                    <a:pt x="27972" y="237579"/>
                  </a:lnTo>
                  <a:lnTo>
                    <a:pt x="29795" y="253702"/>
                  </a:lnTo>
                  <a:lnTo>
                    <a:pt x="31872" y="270008"/>
                  </a:lnTo>
                  <a:lnTo>
                    <a:pt x="34109" y="285993"/>
                  </a:lnTo>
                  <a:lnTo>
                    <a:pt x="36393" y="302203"/>
                  </a:lnTo>
                  <a:lnTo>
                    <a:pt x="38928" y="321183"/>
                  </a:lnTo>
                  <a:lnTo>
                    <a:pt x="42114" y="347441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352546" y="567811"/>
              <a:ext cx="175124" cy="169184"/>
            </a:xfrm>
            <a:custGeom>
              <a:avLst/>
              <a:gdLst/>
              <a:ahLst/>
              <a:cxnLst/>
              <a:rect l="0" t="0" r="0" b="0"/>
              <a:pathLst>
                <a:path w="175124" h="169184">
                  <a:moveTo>
                    <a:pt x="80365" y="84955"/>
                  </a:moveTo>
                  <a:lnTo>
                    <a:pt x="86099" y="78954"/>
                  </a:lnTo>
                  <a:lnTo>
                    <a:pt x="90383" y="72109"/>
                  </a:lnTo>
                  <a:lnTo>
                    <a:pt x="93580" y="63721"/>
                  </a:lnTo>
                  <a:lnTo>
                    <a:pt x="95596" y="54094"/>
                  </a:lnTo>
                  <a:lnTo>
                    <a:pt x="95996" y="43779"/>
                  </a:lnTo>
                  <a:lnTo>
                    <a:pt x="94676" y="33185"/>
                  </a:lnTo>
                  <a:lnTo>
                    <a:pt x="91507" y="23006"/>
                  </a:lnTo>
                  <a:lnTo>
                    <a:pt x="86186" y="14251"/>
                  </a:lnTo>
                  <a:lnTo>
                    <a:pt x="78764" y="7347"/>
                  </a:lnTo>
                  <a:lnTo>
                    <a:pt x="69884" y="2530"/>
                  </a:lnTo>
                  <a:lnTo>
                    <a:pt x="60554" y="107"/>
                  </a:lnTo>
                  <a:lnTo>
                    <a:pt x="51403" y="0"/>
                  </a:lnTo>
                  <a:lnTo>
                    <a:pt x="42824" y="2011"/>
                  </a:lnTo>
                  <a:lnTo>
                    <a:pt x="35141" y="6010"/>
                  </a:lnTo>
                  <a:lnTo>
                    <a:pt x="28424" y="11730"/>
                  </a:lnTo>
                  <a:lnTo>
                    <a:pt x="22557" y="18821"/>
                  </a:lnTo>
                  <a:lnTo>
                    <a:pt x="17367" y="26941"/>
                  </a:lnTo>
                  <a:lnTo>
                    <a:pt x="12688" y="35816"/>
                  </a:lnTo>
                  <a:lnTo>
                    <a:pt x="8542" y="45553"/>
                  </a:lnTo>
                  <a:lnTo>
                    <a:pt x="5127" y="56606"/>
                  </a:lnTo>
                  <a:lnTo>
                    <a:pt x="2500" y="69110"/>
                  </a:lnTo>
                  <a:lnTo>
                    <a:pt x="735" y="82593"/>
                  </a:lnTo>
                  <a:lnTo>
                    <a:pt x="0" y="96182"/>
                  </a:lnTo>
                  <a:lnTo>
                    <a:pt x="291" y="109354"/>
                  </a:lnTo>
                  <a:lnTo>
                    <a:pt x="1621" y="121789"/>
                  </a:lnTo>
                  <a:lnTo>
                    <a:pt x="4109" y="133215"/>
                  </a:lnTo>
                  <a:lnTo>
                    <a:pt x="7718" y="143585"/>
                  </a:lnTo>
                  <a:lnTo>
                    <a:pt x="12599" y="152548"/>
                  </a:lnTo>
                  <a:lnTo>
                    <a:pt x="19155" y="159373"/>
                  </a:lnTo>
                  <a:lnTo>
                    <a:pt x="27444" y="163845"/>
                  </a:lnTo>
                  <a:lnTo>
                    <a:pt x="36755" y="165883"/>
                  </a:lnTo>
                  <a:lnTo>
                    <a:pt x="45849" y="165290"/>
                  </a:lnTo>
                  <a:lnTo>
                    <a:pt x="54032" y="162219"/>
                  </a:lnTo>
                  <a:lnTo>
                    <a:pt x="61149" y="156922"/>
                  </a:lnTo>
                  <a:lnTo>
                    <a:pt x="67312" y="149563"/>
                  </a:lnTo>
                  <a:lnTo>
                    <a:pt x="72708" y="140433"/>
                  </a:lnTo>
                  <a:lnTo>
                    <a:pt x="77367" y="129899"/>
                  </a:lnTo>
                  <a:lnTo>
                    <a:pt x="81140" y="118314"/>
                  </a:lnTo>
                  <a:lnTo>
                    <a:pt x="84032" y="106000"/>
                  </a:lnTo>
                  <a:lnTo>
                    <a:pt x="86678" y="94351"/>
                  </a:lnTo>
                  <a:lnTo>
                    <a:pt x="90084" y="87104"/>
                  </a:lnTo>
                  <a:lnTo>
                    <a:pt x="94108" y="86455"/>
                  </a:lnTo>
                  <a:lnTo>
                    <a:pt x="98007" y="90682"/>
                  </a:lnTo>
                  <a:lnTo>
                    <a:pt x="101843" y="97821"/>
                  </a:lnTo>
                  <a:lnTo>
                    <a:pt x="106020" y="106176"/>
                  </a:lnTo>
                  <a:lnTo>
                    <a:pt x="110751" y="114774"/>
                  </a:lnTo>
                  <a:lnTo>
                    <a:pt x="116210" y="123200"/>
                  </a:lnTo>
                  <a:lnTo>
                    <a:pt x="122618" y="131334"/>
                  </a:lnTo>
                  <a:lnTo>
                    <a:pt x="129990" y="139176"/>
                  </a:lnTo>
                  <a:lnTo>
                    <a:pt x="137931" y="146473"/>
                  </a:lnTo>
                  <a:lnTo>
                    <a:pt x="146616" y="153409"/>
                  </a:lnTo>
                  <a:lnTo>
                    <a:pt x="157925" y="160594"/>
                  </a:lnTo>
                  <a:lnTo>
                    <a:pt x="175123" y="169183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512536" y="586997"/>
              <a:ext cx="109890" cy="171055"/>
            </a:xfrm>
            <a:custGeom>
              <a:avLst/>
              <a:gdLst/>
              <a:ahLst/>
              <a:cxnLst/>
              <a:rect l="0" t="0" r="0" b="0"/>
              <a:pathLst>
                <a:path w="109890" h="171055">
                  <a:moveTo>
                    <a:pt x="4604" y="55241"/>
                  </a:moveTo>
                  <a:lnTo>
                    <a:pt x="1804" y="66976"/>
                  </a:lnTo>
                  <a:lnTo>
                    <a:pt x="302" y="78105"/>
                  </a:lnTo>
                  <a:lnTo>
                    <a:pt x="0" y="89699"/>
                  </a:lnTo>
                  <a:lnTo>
                    <a:pt x="852" y="101687"/>
                  </a:lnTo>
                  <a:lnTo>
                    <a:pt x="2968" y="113699"/>
                  </a:lnTo>
                  <a:lnTo>
                    <a:pt x="6269" y="125426"/>
                  </a:lnTo>
                  <a:lnTo>
                    <a:pt x="9775" y="134135"/>
                  </a:lnTo>
                  <a:lnTo>
                    <a:pt x="11889" y="136411"/>
                  </a:lnTo>
                  <a:lnTo>
                    <a:pt x="12171" y="133174"/>
                  </a:lnTo>
                  <a:lnTo>
                    <a:pt x="11223" y="125992"/>
                  </a:lnTo>
                  <a:lnTo>
                    <a:pt x="9848" y="115872"/>
                  </a:lnTo>
                  <a:lnTo>
                    <a:pt x="8523" y="103564"/>
                  </a:lnTo>
                  <a:lnTo>
                    <a:pt x="7428" y="89825"/>
                  </a:lnTo>
                  <a:lnTo>
                    <a:pt x="6590" y="75423"/>
                  </a:lnTo>
                  <a:lnTo>
                    <a:pt x="5989" y="60839"/>
                  </a:lnTo>
                  <a:lnTo>
                    <a:pt x="5901" y="46615"/>
                  </a:lnTo>
                  <a:lnTo>
                    <a:pt x="6897" y="33438"/>
                  </a:lnTo>
                  <a:lnTo>
                    <a:pt x="9200" y="21593"/>
                  </a:lnTo>
                  <a:lnTo>
                    <a:pt x="12882" y="11657"/>
                  </a:lnTo>
                  <a:lnTo>
                    <a:pt x="18028" y="4635"/>
                  </a:lnTo>
                  <a:lnTo>
                    <a:pt x="24523" y="808"/>
                  </a:lnTo>
                  <a:lnTo>
                    <a:pt x="31969" y="0"/>
                  </a:lnTo>
                  <a:lnTo>
                    <a:pt x="39798" y="1950"/>
                  </a:lnTo>
                  <a:lnTo>
                    <a:pt x="47644" y="6224"/>
                  </a:lnTo>
                  <a:lnTo>
                    <a:pt x="55198" y="12479"/>
                  </a:lnTo>
                  <a:lnTo>
                    <a:pt x="62116" y="20555"/>
                  </a:lnTo>
                  <a:lnTo>
                    <a:pt x="68286" y="30197"/>
                  </a:lnTo>
                  <a:lnTo>
                    <a:pt x="73768" y="40922"/>
                  </a:lnTo>
                  <a:lnTo>
                    <a:pt x="78691" y="52111"/>
                  </a:lnTo>
                  <a:lnTo>
                    <a:pt x="83193" y="63375"/>
                  </a:lnTo>
                  <a:lnTo>
                    <a:pt x="87389" y="74548"/>
                  </a:lnTo>
                  <a:lnTo>
                    <a:pt x="91367" y="85584"/>
                  </a:lnTo>
                  <a:lnTo>
                    <a:pt x="95191" y="96489"/>
                  </a:lnTo>
                  <a:lnTo>
                    <a:pt x="98755" y="107412"/>
                  </a:lnTo>
                  <a:lnTo>
                    <a:pt x="102150" y="120010"/>
                  </a:lnTo>
                  <a:lnTo>
                    <a:pt x="105672" y="138746"/>
                  </a:lnTo>
                  <a:lnTo>
                    <a:pt x="109889" y="171054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655064" y="336911"/>
              <a:ext cx="30532" cy="421141"/>
            </a:xfrm>
            <a:custGeom>
              <a:avLst/>
              <a:gdLst/>
              <a:ahLst/>
              <a:cxnLst/>
              <a:rect l="0" t="0" r="0" b="0"/>
              <a:pathLst>
                <a:path w="30532" h="421141">
                  <a:moveTo>
                    <a:pt x="9474" y="0"/>
                  </a:moveTo>
                  <a:lnTo>
                    <a:pt x="6608" y="14669"/>
                  </a:lnTo>
                  <a:lnTo>
                    <a:pt x="4466" y="28580"/>
                  </a:lnTo>
                  <a:lnTo>
                    <a:pt x="2863" y="43083"/>
                  </a:lnTo>
                  <a:lnTo>
                    <a:pt x="1683" y="58457"/>
                  </a:lnTo>
                  <a:lnTo>
                    <a:pt x="834" y="74931"/>
                  </a:lnTo>
                  <a:lnTo>
                    <a:pt x="241" y="92490"/>
                  </a:lnTo>
                  <a:lnTo>
                    <a:pt x="0" y="110487"/>
                  </a:lnTo>
                  <a:lnTo>
                    <a:pt x="364" y="127795"/>
                  </a:lnTo>
                  <a:lnTo>
                    <a:pt x="1424" y="143840"/>
                  </a:lnTo>
                  <a:lnTo>
                    <a:pt x="3118" y="158728"/>
                  </a:lnTo>
                  <a:lnTo>
                    <a:pt x="5326" y="172954"/>
                  </a:lnTo>
                  <a:lnTo>
                    <a:pt x="7919" y="186906"/>
                  </a:lnTo>
                  <a:lnTo>
                    <a:pt x="10625" y="201109"/>
                  </a:lnTo>
                  <a:lnTo>
                    <a:pt x="13055" y="216265"/>
                  </a:lnTo>
                  <a:lnTo>
                    <a:pt x="15022" y="232646"/>
                  </a:lnTo>
                  <a:lnTo>
                    <a:pt x="16680" y="249703"/>
                  </a:lnTo>
                  <a:lnTo>
                    <a:pt x="18408" y="266306"/>
                  </a:lnTo>
                  <a:lnTo>
                    <a:pt x="20421" y="281842"/>
                  </a:lnTo>
                  <a:lnTo>
                    <a:pt x="22604" y="296372"/>
                  </a:lnTo>
                  <a:lnTo>
                    <a:pt x="24617" y="310349"/>
                  </a:lnTo>
                  <a:lnTo>
                    <a:pt x="26269" y="324121"/>
                  </a:lnTo>
                  <a:lnTo>
                    <a:pt x="27530" y="337863"/>
                  </a:lnTo>
                  <a:lnTo>
                    <a:pt x="28452" y="351644"/>
                  </a:lnTo>
                  <a:lnTo>
                    <a:pt x="29106" y="365462"/>
                  </a:lnTo>
                  <a:lnTo>
                    <a:pt x="29562" y="378707"/>
                  </a:lnTo>
                  <a:lnTo>
                    <a:pt x="29927" y="391484"/>
                  </a:lnTo>
                  <a:lnTo>
                    <a:pt x="30231" y="404913"/>
                  </a:lnTo>
                  <a:lnTo>
                    <a:pt x="30531" y="42114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548725" y="452725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0"/>
                  </a:moveTo>
                  <a:lnTo>
                    <a:pt x="217026" y="2867"/>
                  </a:lnTo>
                  <a:lnTo>
                    <a:pt x="203755" y="5009"/>
                  </a:lnTo>
                  <a:lnTo>
                    <a:pt x="190554" y="6612"/>
                  </a:lnTo>
                  <a:lnTo>
                    <a:pt x="177212" y="7792"/>
                  </a:lnTo>
                  <a:lnTo>
                    <a:pt x="163703" y="8641"/>
                  </a:lnTo>
                  <a:lnTo>
                    <a:pt x="150049" y="9243"/>
                  </a:lnTo>
                  <a:lnTo>
                    <a:pt x="136283" y="9830"/>
                  </a:lnTo>
                  <a:lnTo>
                    <a:pt x="122434" y="10762"/>
                  </a:lnTo>
                  <a:lnTo>
                    <a:pt x="108525" y="12205"/>
                  </a:lnTo>
                  <a:lnTo>
                    <a:pt x="94575" y="13988"/>
                  </a:lnTo>
                  <a:lnTo>
                    <a:pt x="80597" y="15725"/>
                  </a:lnTo>
                  <a:lnTo>
                    <a:pt x="66613" y="17191"/>
                  </a:lnTo>
                  <a:lnTo>
                    <a:pt x="53043" y="18528"/>
                  </a:lnTo>
                  <a:lnTo>
                    <a:pt x="39262" y="20389"/>
                  </a:lnTo>
                  <a:lnTo>
                    <a:pt x="22944" y="2405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738238" y="515896"/>
              <a:ext cx="210082" cy="263213"/>
            </a:xfrm>
            <a:custGeom>
              <a:avLst/>
              <a:gdLst/>
              <a:ahLst/>
              <a:cxnLst/>
              <a:rect l="0" t="0" r="0" b="0"/>
              <a:pathLst>
                <a:path w="210082" h="263213">
                  <a:moveTo>
                    <a:pt x="178984" y="0"/>
                  </a:moveTo>
                  <a:lnTo>
                    <a:pt x="164516" y="134"/>
                  </a:lnTo>
                  <a:lnTo>
                    <a:pt x="152525" y="1414"/>
                  </a:lnTo>
                  <a:lnTo>
                    <a:pt x="141912" y="4003"/>
                  </a:lnTo>
                  <a:lnTo>
                    <a:pt x="132117" y="7550"/>
                  </a:lnTo>
                  <a:lnTo>
                    <a:pt x="122594" y="11534"/>
                  </a:lnTo>
                  <a:lnTo>
                    <a:pt x="113025" y="15618"/>
                  </a:lnTo>
                  <a:lnTo>
                    <a:pt x="103453" y="19813"/>
                  </a:lnTo>
                  <a:lnTo>
                    <a:pt x="94170" y="24379"/>
                  </a:lnTo>
                  <a:lnTo>
                    <a:pt x="85334" y="29452"/>
                  </a:lnTo>
                  <a:lnTo>
                    <a:pt x="77112" y="35180"/>
                  </a:lnTo>
                  <a:lnTo>
                    <a:pt x="69743" y="41789"/>
                  </a:lnTo>
                  <a:lnTo>
                    <a:pt x="63271" y="49314"/>
                  </a:lnTo>
                  <a:lnTo>
                    <a:pt x="57587" y="57641"/>
                  </a:lnTo>
                  <a:lnTo>
                    <a:pt x="52528" y="66602"/>
                  </a:lnTo>
                  <a:lnTo>
                    <a:pt x="47949" y="76030"/>
                  </a:lnTo>
                  <a:lnTo>
                    <a:pt x="44212" y="85631"/>
                  </a:lnTo>
                  <a:lnTo>
                    <a:pt x="42138" y="94996"/>
                  </a:lnTo>
                  <a:lnTo>
                    <a:pt x="42051" y="103908"/>
                  </a:lnTo>
                  <a:lnTo>
                    <a:pt x="44130" y="111857"/>
                  </a:lnTo>
                  <a:lnTo>
                    <a:pt x="48649" y="117985"/>
                  </a:lnTo>
                  <a:lnTo>
                    <a:pt x="55504" y="121992"/>
                  </a:lnTo>
                  <a:lnTo>
                    <a:pt x="64157" y="124054"/>
                  </a:lnTo>
                  <a:lnTo>
                    <a:pt x="73859" y="124541"/>
                  </a:lnTo>
                  <a:lnTo>
                    <a:pt x="84088" y="123840"/>
                  </a:lnTo>
                  <a:lnTo>
                    <a:pt x="94883" y="122441"/>
                  </a:lnTo>
                  <a:lnTo>
                    <a:pt x="106721" y="120906"/>
                  </a:lnTo>
                  <a:lnTo>
                    <a:pt x="119788" y="119556"/>
                  </a:lnTo>
                  <a:lnTo>
                    <a:pt x="133664" y="118654"/>
                  </a:lnTo>
                  <a:lnTo>
                    <a:pt x="147526" y="118499"/>
                  </a:lnTo>
                  <a:lnTo>
                    <a:pt x="160879" y="119183"/>
                  </a:lnTo>
                  <a:lnTo>
                    <a:pt x="173268" y="120948"/>
                  </a:lnTo>
                  <a:lnTo>
                    <a:pt x="184130" y="124259"/>
                  </a:lnTo>
                  <a:lnTo>
                    <a:pt x="193309" y="129229"/>
                  </a:lnTo>
                  <a:lnTo>
                    <a:pt x="200657" y="135667"/>
                  </a:lnTo>
                  <a:lnTo>
                    <a:pt x="205861" y="143276"/>
                  </a:lnTo>
                  <a:lnTo>
                    <a:pt x="208951" y="151758"/>
                  </a:lnTo>
                  <a:lnTo>
                    <a:pt x="210081" y="160705"/>
                  </a:lnTo>
                  <a:lnTo>
                    <a:pt x="209336" y="169623"/>
                  </a:lnTo>
                  <a:lnTo>
                    <a:pt x="206941" y="178240"/>
                  </a:lnTo>
                  <a:lnTo>
                    <a:pt x="202895" y="186329"/>
                  </a:lnTo>
                  <a:lnTo>
                    <a:pt x="196907" y="193616"/>
                  </a:lnTo>
                  <a:lnTo>
                    <a:pt x="188990" y="200036"/>
                  </a:lnTo>
                  <a:lnTo>
                    <a:pt x="179421" y="205687"/>
                  </a:lnTo>
                  <a:lnTo>
                    <a:pt x="168557" y="210726"/>
                  </a:lnTo>
                  <a:lnTo>
                    <a:pt x="156731" y="215304"/>
                  </a:lnTo>
                  <a:lnTo>
                    <a:pt x="144216" y="219551"/>
                  </a:lnTo>
                  <a:lnTo>
                    <a:pt x="131216" y="223565"/>
                  </a:lnTo>
                  <a:lnTo>
                    <a:pt x="117882" y="227416"/>
                  </a:lnTo>
                  <a:lnTo>
                    <a:pt x="104319" y="231157"/>
                  </a:lnTo>
                  <a:lnTo>
                    <a:pt x="90600" y="234821"/>
                  </a:lnTo>
                  <a:lnTo>
                    <a:pt x="76786" y="238435"/>
                  </a:lnTo>
                  <a:lnTo>
                    <a:pt x="63130" y="242056"/>
                  </a:lnTo>
                  <a:lnTo>
                    <a:pt x="48540" y="246237"/>
                  </a:lnTo>
                  <a:lnTo>
                    <a:pt x="29496" y="252464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7265520" y="284269"/>
            <a:ext cx="1673175" cy="568540"/>
            <a:chOff x="7265520" y="284269"/>
            <a:chExt cx="1673175" cy="568540"/>
          </a:xfrm>
        </p:grpSpPr>
        <p:sp>
          <p:nvSpPr>
            <p:cNvPr id="30" name="Freeform 29"/>
            <p:cNvSpPr/>
            <p:nvPr/>
          </p:nvSpPr>
          <p:spPr>
            <a:xfrm>
              <a:off x="7265520" y="304061"/>
              <a:ext cx="114957" cy="414442"/>
            </a:xfrm>
            <a:custGeom>
              <a:avLst/>
              <a:gdLst/>
              <a:ahLst/>
              <a:cxnLst/>
              <a:rect l="0" t="0" r="0" b="0"/>
              <a:pathLst>
                <a:path w="114957" h="414442">
                  <a:moveTo>
                    <a:pt x="83371" y="275006"/>
                  </a:moveTo>
                  <a:lnTo>
                    <a:pt x="77503" y="269138"/>
                  </a:lnTo>
                  <a:lnTo>
                    <a:pt x="71939" y="263574"/>
                  </a:lnTo>
                  <a:lnTo>
                    <a:pt x="66135" y="257788"/>
                  </a:lnTo>
                  <a:lnTo>
                    <a:pt x="59882" y="252226"/>
                  </a:lnTo>
                  <a:lnTo>
                    <a:pt x="52903" y="247841"/>
                  </a:lnTo>
                  <a:lnTo>
                    <a:pt x="45132" y="245082"/>
                  </a:lnTo>
                  <a:lnTo>
                    <a:pt x="36976" y="244228"/>
                  </a:lnTo>
                  <a:lnTo>
                    <a:pt x="29193" y="245632"/>
                  </a:lnTo>
                  <a:lnTo>
                    <a:pt x="22190" y="249253"/>
                  </a:lnTo>
                  <a:lnTo>
                    <a:pt x="16186" y="254923"/>
                  </a:lnTo>
                  <a:lnTo>
                    <a:pt x="11378" y="262533"/>
                  </a:lnTo>
                  <a:lnTo>
                    <a:pt x="7739" y="271835"/>
                  </a:lnTo>
                  <a:lnTo>
                    <a:pt x="5093" y="282655"/>
                  </a:lnTo>
                  <a:lnTo>
                    <a:pt x="3217" y="294964"/>
                  </a:lnTo>
                  <a:lnTo>
                    <a:pt x="1912" y="308608"/>
                  </a:lnTo>
                  <a:lnTo>
                    <a:pt x="1016" y="323176"/>
                  </a:lnTo>
                  <a:lnTo>
                    <a:pt x="405" y="338099"/>
                  </a:lnTo>
                  <a:lnTo>
                    <a:pt x="0" y="353016"/>
                  </a:lnTo>
                  <a:lnTo>
                    <a:pt x="65" y="367454"/>
                  </a:lnTo>
                  <a:lnTo>
                    <a:pt x="1175" y="380770"/>
                  </a:lnTo>
                  <a:lnTo>
                    <a:pt x="3560" y="392705"/>
                  </a:lnTo>
                  <a:lnTo>
                    <a:pt x="7299" y="402701"/>
                  </a:lnTo>
                  <a:lnTo>
                    <a:pt x="12484" y="409763"/>
                  </a:lnTo>
                  <a:lnTo>
                    <a:pt x="19008" y="413616"/>
                  </a:lnTo>
                  <a:lnTo>
                    <a:pt x="26471" y="414441"/>
                  </a:lnTo>
                  <a:lnTo>
                    <a:pt x="34311" y="412502"/>
                  </a:lnTo>
                  <a:lnTo>
                    <a:pt x="42167" y="408235"/>
                  </a:lnTo>
                  <a:lnTo>
                    <a:pt x="49727" y="401985"/>
                  </a:lnTo>
                  <a:lnTo>
                    <a:pt x="56649" y="393913"/>
                  </a:lnTo>
                  <a:lnTo>
                    <a:pt x="62821" y="384264"/>
                  </a:lnTo>
                  <a:lnTo>
                    <a:pt x="68303" y="373195"/>
                  </a:lnTo>
                  <a:lnTo>
                    <a:pt x="73228" y="360711"/>
                  </a:lnTo>
                  <a:lnTo>
                    <a:pt x="77727" y="346940"/>
                  </a:lnTo>
                  <a:lnTo>
                    <a:pt x="81750" y="332116"/>
                  </a:lnTo>
                  <a:lnTo>
                    <a:pt x="85080" y="316488"/>
                  </a:lnTo>
                  <a:lnTo>
                    <a:pt x="87660" y="300271"/>
                  </a:lnTo>
                  <a:lnTo>
                    <a:pt x="89732" y="283636"/>
                  </a:lnTo>
                  <a:lnTo>
                    <a:pt x="91739" y="266709"/>
                  </a:lnTo>
                  <a:lnTo>
                    <a:pt x="93933" y="249591"/>
                  </a:lnTo>
                  <a:lnTo>
                    <a:pt x="96070" y="232672"/>
                  </a:lnTo>
                  <a:lnTo>
                    <a:pt x="97518" y="216611"/>
                  </a:lnTo>
                  <a:lnTo>
                    <a:pt x="97977" y="201684"/>
                  </a:lnTo>
                  <a:lnTo>
                    <a:pt x="97623" y="187354"/>
                  </a:lnTo>
                  <a:lnTo>
                    <a:pt x="96922" y="172512"/>
                  </a:lnTo>
                  <a:lnTo>
                    <a:pt x="96186" y="156560"/>
                  </a:lnTo>
                  <a:lnTo>
                    <a:pt x="95387" y="139570"/>
                  </a:lnTo>
                  <a:lnTo>
                    <a:pt x="94253" y="122008"/>
                  </a:lnTo>
                  <a:lnTo>
                    <a:pt x="92640" y="104234"/>
                  </a:lnTo>
                  <a:lnTo>
                    <a:pt x="90558" y="86757"/>
                  </a:lnTo>
                  <a:lnTo>
                    <a:pt x="88081" y="70262"/>
                  </a:lnTo>
                  <a:lnTo>
                    <a:pt x="85302" y="55029"/>
                  </a:lnTo>
                  <a:lnTo>
                    <a:pt x="82300" y="40989"/>
                  </a:lnTo>
                  <a:lnTo>
                    <a:pt x="79137" y="27932"/>
                  </a:lnTo>
                  <a:lnTo>
                    <a:pt x="75850" y="15667"/>
                  </a:lnTo>
                  <a:lnTo>
                    <a:pt x="72011" y="5531"/>
                  </a:lnTo>
                  <a:lnTo>
                    <a:pt x="67533" y="114"/>
                  </a:lnTo>
                  <a:lnTo>
                    <a:pt x="63409" y="0"/>
                  </a:lnTo>
                  <a:lnTo>
                    <a:pt x="60089" y="4202"/>
                  </a:lnTo>
                  <a:lnTo>
                    <a:pt x="57598" y="11537"/>
                  </a:lnTo>
                  <a:lnTo>
                    <a:pt x="55968" y="21211"/>
                  </a:lnTo>
                  <a:lnTo>
                    <a:pt x="55348" y="32844"/>
                  </a:lnTo>
                  <a:lnTo>
                    <a:pt x="55717" y="46086"/>
                  </a:lnTo>
                  <a:lnTo>
                    <a:pt x="56767" y="60577"/>
                  </a:lnTo>
                  <a:lnTo>
                    <a:pt x="58005" y="75993"/>
                  </a:lnTo>
                  <a:lnTo>
                    <a:pt x="59134" y="92073"/>
                  </a:lnTo>
                  <a:lnTo>
                    <a:pt x="60213" y="108619"/>
                  </a:lnTo>
                  <a:lnTo>
                    <a:pt x="61543" y="125488"/>
                  </a:lnTo>
                  <a:lnTo>
                    <a:pt x="63290" y="142577"/>
                  </a:lnTo>
                  <a:lnTo>
                    <a:pt x="65465" y="159817"/>
                  </a:lnTo>
                  <a:lnTo>
                    <a:pt x="68003" y="177157"/>
                  </a:lnTo>
                  <a:lnTo>
                    <a:pt x="70825" y="194562"/>
                  </a:lnTo>
                  <a:lnTo>
                    <a:pt x="73857" y="211844"/>
                  </a:lnTo>
                  <a:lnTo>
                    <a:pt x="77038" y="228681"/>
                  </a:lnTo>
                  <a:lnTo>
                    <a:pt x="80329" y="244929"/>
                  </a:lnTo>
                  <a:lnTo>
                    <a:pt x="83860" y="260451"/>
                  </a:lnTo>
                  <a:lnTo>
                    <a:pt x="87915" y="275035"/>
                  </a:lnTo>
                  <a:lnTo>
                    <a:pt x="92599" y="288652"/>
                  </a:lnTo>
                  <a:lnTo>
                    <a:pt x="97563" y="301172"/>
                  </a:lnTo>
                  <a:lnTo>
                    <a:pt x="102578" y="313610"/>
                  </a:lnTo>
                  <a:lnTo>
                    <a:pt x="108088" y="328178"/>
                  </a:lnTo>
                  <a:lnTo>
                    <a:pt x="114956" y="348705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455228" y="526424"/>
              <a:ext cx="104234" cy="155004"/>
            </a:xfrm>
            <a:custGeom>
              <a:avLst/>
              <a:gdLst/>
              <a:ahLst/>
              <a:cxnLst/>
              <a:rect l="0" t="0" r="0" b="0"/>
              <a:pathLst>
                <a:path w="104234" h="155004">
                  <a:moveTo>
                    <a:pt x="9476" y="0"/>
                  </a:moveTo>
                  <a:lnTo>
                    <a:pt x="6609" y="8869"/>
                  </a:lnTo>
                  <a:lnTo>
                    <a:pt x="4467" y="17856"/>
                  </a:lnTo>
                  <a:lnTo>
                    <a:pt x="2865" y="27851"/>
                  </a:lnTo>
                  <a:lnTo>
                    <a:pt x="1685" y="38832"/>
                  </a:lnTo>
                  <a:lnTo>
                    <a:pt x="837" y="50643"/>
                  </a:lnTo>
                  <a:lnTo>
                    <a:pt x="243" y="63097"/>
                  </a:lnTo>
                  <a:lnTo>
                    <a:pt x="0" y="75862"/>
                  </a:lnTo>
                  <a:lnTo>
                    <a:pt x="365" y="88494"/>
                  </a:lnTo>
                  <a:lnTo>
                    <a:pt x="1430" y="100758"/>
                  </a:lnTo>
                  <a:lnTo>
                    <a:pt x="3297" y="112448"/>
                  </a:lnTo>
                  <a:lnTo>
                    <a:pt x="6154" y="123305"/>
                  </a:lnTo>
                  <a:lnTo>
                    <a:pt x="10008" y="133262"/>
                  </a:lnTo>
                  <a:lnTo>
                    <a:pt x="14885" y="141931"/>
                  </a:lnTo>
                  <a:lnTo>
                    <a:pt x="20907" y="148552"/>
                  </a:lnTo>
                  <a:lnTo>
                    <a:pt x="28029" y="152887"/>
                  </a:lnTo>
                  <a:lnTo>
                    <a:pt x="35910" y="155003"/>
                  </a:lnTo>
                  <a:lnTo>
                    <a:pt x="44039" y="154993"/>
                  </a:lnTo>
                  <a:lnTo>
                    <a:pt x="52097" y="153132"/>
                  </a:lnTo>
                  <a:lnTo>
                    <a:pt x="59962" y="149630"/>
                  </a:lnTo>
                  <a:lnTo>
                    <a:pt x="67624" y="144548"/>
                  </a:lnTo>
                  <a:lnTo>
                    <a:pt x="75101" y="138056"/>
                  </a:lnTo>
                  <a:lnTo>
                    <a:pt x="82105" y="130259"/>
                  </a:lnTo>
                  <a:lnTo>
                    <a:pt x="88057" y="121124"/>
                  </a:lnTo>
                  <a:lnTo>
                    <a:pt x="92727" y="110756"/>
                  </a:lnTo>
                  <a:lnTo>
                    <a:pt x="96202" y="99370"/>
                  </a:lnTo>
                  <a:lnTo>
                    <a:pt x="98701" y="87203"/>
                  </a:lnTo>
                  <a:lnTo>
                    <a:pt x="100458" y="74477"/>
                  </a:lnTo>
                  <a:lnTo>
                    <a:pt x="101675" y="61772"/>
                  </a:lnTo>
                  <a:lnTo>
                    <a:pt x="102640" y="48676"/>
                  </a:lnTo>
                  <a:lnTo>
                    <a:pt x="103444" y="32922"/>
                  </a:lnTo>
                  <a:lnTo>
                    <a:pt x="104233" y="10529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591046" y="536217"/>
              <a:ext cx="105286" cy="115065"/>
            </a:xfrm>
            <a:custGeom>
              <a:avLst/>
              <a:gdLst/>
              <a:ahLst/>
              <a:cxnLst/>
              <a:rect l="0" t="0" r="0" b="0"/>
              <a:pathLst>
                <a:path w="105286" h="115065">
                  <a:moveTo>
                    <a:pt x="0" y="42850"/>
                  </a:moveTo>
                  <a:lnTo>
                    <a:pt x="3002" y="54518"/>
                  </a:lnTo>
                  <a:lnTo>
                    <a:pt x="6424" y="65007"/>
                  </a:lnTo>
                  <a:lnTo>
                    <a:pt x="10615" y="75308"/>
                  </a:lnTo>
                  <a:lnTo>
                    <a:pt x="15343" y="85610"/>
                  </a:lnTo>
                  <a:lnTo>
                    <a:pt x="20176" y="95953"/>
                  </a:lnTo>
                  <a:lnTo>
                    <a:pt x="24803" y="106265"/>
                  </a:lnTo>
                  <a:lnTo>
                    <a:pt x="27385" y="113780"/>
                  </a:lnTo>
                  <a:lnTo>
                    <a:pt x="26502" y="115064"/>
                  </a:lnTo>
                  <a:lnTo>
                    <a:pt x="23986" y="111177"/>
                  </a:lnTo>
                  <a:lnTo>
                    <a:pt x="21034" y="103781"/>
                  </a:lnTo>
                  <a:lnTo>
                    <a:pt x="18324" y="94089"/>
                  </a:lnTo>
                  <a:lnTo>
                    <a:pt x="16133" y="82909"/>
                  </a:lnTo>
                  <a:lnTo>
                    <a:pt x="14811" y="70923"/>
                  </a:lnTo>
                  <a:lnTo>
                    <a:pt x="14897" y="58774"/>
                  </a:lnTo>
                  <a:lnTo>
                    <a:pt x="16550" y="46821"/>
                  </a:lnTo>
                  <a:lnTo>
                    <a:pt x="19777" y="35499"/>
                  </a:lnTo>
                  <a:lnTo>
                    <a:pt x="24610" y="25416"/>
                  </a:lnTo>
                  <a:lnTo>
                    <a:pt x="30900" y="16790"/>
                  </a:lnTo>
                  <a:lnTo>
                    <a:pt x="38547" y="9827"/>
                  </a:lnTo>
                  <a:lnTo>
                    <a:pt x="47573" y="4890"/>
                  </a:lnTo>
                  <a:lnTo>
                    <a:pt x="57847" y="1971"/>
                  </a:lnTo>
                  <a:lnTo>
                    <a:pt x="68532" y="621"/>
                  </a:lnTo>
                  <a:lnTo>
                    <a:pt x="79227" y="0"/>
                  </a:lnTo>
                  <a:lnTo>
                    <a:pt x="90868" y="51"/>
                  </a:lnTo>
                  <a:lnTo>
                    <a:pt x="105285" y="736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759503" y="579067"/>
              <a:ext cx="21057" cy="136871"/>
            </a:xfrm>
            <a:custGeom>
              <a:avLst/>
              <a:gdLst/>
              <a:ahLst/>
              <a:cxnLst/>
              <a:rect l="0" t="0" r="0" b="0"/>
              <a:pathLst>
                <a:path w="21057" h="136871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3" y="34462"/>
                  </a:lnTo>
                  <a:lnTo>
                    <a:pt x="3863" y="46623"/>
                  </a:lnTo>
                  <a:lnTo>
                    <a:pt x="6180" y="59283"/>
                  </a:lnTo>
                  <a:lnTo>
                    <a:pt x="8842" y="72326"/>
                  </a:lnTo>
                  <a:lnTo>
                    <a:pt x="11604" y="85236"/>
                  </a:lnTo>
                  <a:lnTo>
                    <a:pt x="14362" y="98488"/>
                  </a:lnTo>
                  <a:lnTo>
                    <a:pt x="17355" y="114364"/>
                  </a:lnTo>
                  <a:lnTo>
                    <a:pt x="21056" y="13687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770031" y="473782"/>
              <a:ext cx="10529" cy="31586"/>
            </a:xfrm>
            <a:custGeom>
              <a:avLst/>
              <a:gdLst/>
              <a:ahLst/>
              <a:cxnLst/>
              <a:rect l="0" t="0" r="0" b="0"/>
              <a:pathLst>
                <a:path w="10529" h="31586">
                  <a:moveTo>
                    <a:pt x="10528" y="31585"/>
                  </a:moveTo>
                  <a:lnTo>
                    <a:pt x="7409" y="22227"/>
                  </a:lnTo>
                  <a:lnTo>
                    <a:pt x="4939" y="1481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864788" y="523407"/>
              <a:ext cx="290528" cy="329402"/>
            </a:xfrm>
            <a:custGeom>
              <a:avLst/>
              <a:gdLst/>
              <a:ahLst/>
              <a:cxnLst/>
              <a:rect l="0" t="0" r="0" b="0"/>
              <a:pathLst>
                <a:path w="290528" h="329402">
                  <a:moveTo>
                    <a:pt x="0" y="55660"/>
                  </a:moveTo>
                  <a:lnTo>
                    <a:pt x="2866" y="67395"/>
                  </a:lnTo>
                  <a:lnTo>
                    <a:pt x="5008" y="78524"/>
                  </a:lnTo>
                  <a:lnTo>
                    <a:pt x="6616" y="90118"/>
                  </a:lnTo>
                  <a:lnTo>
                    <a:pt x="7969" y="102106"/>
                  </a:lnTo>
                  <a:lnTo>
                    <a:pt x="9466" y="114118"/>
                  </a:lnTo>
                  <a:lnTo>
                    <a:pt x="11298" y="125852"/>
                  </a:lnTo>
                  <a:lnTo>
                    <a:pt x="12843" y="134820"/>
                  </a:lnTo>
                  <a:lnTo>
                    <a:pt x="13152" y="137741"/>
                  </a:lnTo>
                  <a:lnTo>
                    <a:pt x="12276" y="135186"/>
                  </a:lnTo>
                  <a:lnTo>
                    <a:pt x="10537" y="128730"/>
                  </a:lnTo>
                  <a:lnTo>
                    <a:pt x="8375" y="119674"/>
                  </a:lnTo>
                  <a:lnTo>
                    <a:pt x="6293" y="108912"/>
                  </a:lnTo>
                  <a:lnTo>
                    <a:pt x="4560" y="97035"/>
                  </a:lnTo>
                  <a:lnTo>
                    <a:pt x="3394" y="84425"/>
                  </a:lnTo>
                  <a:lnTo>
                    <a:pt x="3059" y="71333"/>
                  </a:lnTo>
                  <a:lnTo>
                    <a:pt x="3616" y="57932"/>
                  </a:lnTo>
                  <a:lnTo>
                    <a:pt x="5125" y="44657"/>
                  </a:lnTo>
                  <a:lnTo>
                    <a:pt x="7732" y="32193"/>
                  </a:lnTo>
                  <a:lnTo>
                    <a:pt x="11415" y="20864"/>
                  </a:lnTo>
                  <a:lnTo>
                    <a:pt x="16176" y="11291"/>
                  </a:lnTo>
                  <a:lnTo>
                    <a:pt x="22120" y="4521"/>
                  </a:lnTo>
                  <a:lnTo>
                    <a:pt x="29188" y="862"/>
                  </a:lnTo>
                  <a:lnTo>
                    <a:pt x="37035" y="0"/>
                  </a:lnTo>
                  <a:lnTo>
                    <a:pt x="45140" y="1381"/>
                  </a:lnTo>
                  <a:lnTo>
                    <a:pt x="53181" y="4456"/>
                  </a:lnTo>
                  <a:lnTo>
                    <a:pt x="61035" y="8921"/>
                  </a:lnTo>
                  <a:lnTo>
                    <a:pt x="68690" y="14724"/>
                  </a:lnTo>
                  <a:lnTo>
                    <a:pt x="76172" y="21736"/>
                  </a:lnTo>
                  <a:lnTo>
                    <a:pt x="83517" y="29898"/>
                  </a:lnTo>
                  <a:lnTo>
                    <a:pt x="90764" y="39287"/>
                  </a:lnTo>
                  <a:lnTo>
                    <a:pt x="97930" y="49829"/>
                  </a:lnTo>
                  <a:lnTo>
                    <a:pt x="104710" y="61333"/>
                  </a:lnTo>
                  <a:lnTo>
                    <a:pt x="110505" y="73580"/>
                  </a:lnTo>
                  <a:lnTo>
                    <a:pt x="115084" y="86355"/>
                  </a:lnTo>
                  <a:lnTo>
                    <a:pt x="119175" y="98847"/>
                  </a:lnTo>
                  <a:lnTo>
                    <a:pt x="124217" y="109709"/>
                  </a:lnTo>
                  <a:lnTo>
                    <a:pt x="130947" y="118335"/>
                  </a:lnTo>
                  <a:lnTo>
                    <a:pt x="139269" y="124633"/>
                  </a:lnTo>
                  <a:lnTo>
                    <a:pt x="148623" y="128658"/>
                  </a:lnTo>
                  <a:lnTo>
                    <a:pt x="158545" y="130694"/>
                  </a:lnTo>
                  <a:lnTo>
                    <a:pt x="168595" y="130980"/>
                  </a:lnTo>
                  <a:lnTo>
                    <a:pt x="178321" y="129602"/>
                  </a:lnTo>
                  <a:lnTo>
                    <a:pt x="187518" y="126758"/>
                  </a:lnTo>
                  <a:lnTo>
                    <a:pt x="196181" y="122735"/>
                  </a:lnTo>
                  <a:lnTo>
                    <a:pt x="204393" y="117820"/>
                  </a:lnTo>
                  <a:lnTo>
                    <a:pt x="212254" y="112257"/>
                  </a:lnTo>
                  <a:lnTo>
                    <a:pt x="219858" y="106234"/>
                  </a:lnTo>
                  <a:lnTo>
                    <a:pt x="227279" y="99892"/>
                  </a:lnTo>
                  <a:lnTo>
                    <a:pt x="234562" y="93322"/>
                  </a:lnTo>
                  <a:lnTo>
                    <a:pt x="241421" y="86265"/>
                  </a:lnTo>
                  <a:lnTo>
                    <a:pt x="247269" y="78157"/>
                  </a:lnTo>
                  <a:lnTo>
                    <a:pt x="251856" y="68779"/>
                  </a:lnTo>
                  <a:lnTo>
                    <a:pt x="254934" y="58547"/>
                  </a:lnTo>
                  <a:lnTo>
                    <a:pt x="256101" y="48294"/>
                  </a:lnTo>
                  <a:lnTo>
                    <a:pt x="255321" y="38516"/>
                  </a:lnTo>
                  <a:lnTo>
                    <a:pt x="252697" y="29511"/>
                  </a:lnTo>
                  <a:lnTo>
                    <a:pt x="248277" y="21543"/>
                  </a:lnTo>
                  <a:lnTo>
                    <a:pt x="242269" y="14647"/>
                  </a:lnTo>
                  <a:lnTo>
                    <a:pt x="234985" y="9171"/>
                  </a:lnTo>
                  <a:lnTo>
                    <a:pt x="226735" y="5840"/>
                  </a:lnTo>
                  <a:lnTo>
                    <a:pt x="217791" y="4862"/>
                  </a:lnTo>
                  <a:lnTo>
                    <a:pt x="208686" y="6154"/>
                  </a:lnTo>
                  <a:lnTo>
                    <a:pt x="200187" y="9604"/>
                  </a:lnTo>
                  <a:lnTo>
                    <a:pt x="192660" y="14928"/>
                  </a:lnTo>
                  <a:lnTo>
                    <a:pt x="186117" y="21907"/>
                  </a:lnTo>
                  <a:lnTo>
                    <a:pt x="180405" y="30478"/>
                  </a:lnTo>
                  <a:lnTo>
                    <a:pt x="175348" y="40456"/>
                  </a:lnTo>
                  <a:lnTo>
                    <a:pt x="171102" y="51407"/>
                  </a:lnTo>
                  <a:lnTo>
                    <a:pt x="168147" y="62749"/>
                  </a:lnTo>
                  <a:lnTo>
                    <a:pt x="166642" y="74111"/>
                  </a:lnTo>
                  <a:lnTo>
                    <a:pt x="166614" y="85180"/>
                  </a:lnTo>
                  <a:lnTo>
                    <a:pt x="168114" y="95613"/>
                  </a:lnTo>
                  <a:lnTo>
                    <a:pt x="171020" y="105282"/>
                  </a:lnTo>
                  <a:lnTo>
                    <a:pt x="175241" y="113757"/>
                  </a:lnTo>
                  <a:lnTo>
                    <a:pt x="180816" y="120248"/>
                  </a:lnTo>
                  <a:lnTo>
                    <a:pt x="187632" y="124496"/>
                  </a:lnTo>
                  <a:lnTo>
                    <a:pt x="195309" y="126552"/>
                  </a:lnTo>
                  <a:lnTo>
                    <a:pt x="203300" y="126503"/>
                  </a:lnTo>
                  <a:lnTo>
                    <a:pt x="211259" y="124616"/>
                  </a:lnTo>
                  <a:lnTo>
                    <a:pt x="218890" y="121097"/>
                  </a:lnTo>
                  <a:lnTo>
                    <a:pt x="225860" y="116003"/>
                  </a:lnTo>
                  <a:lnTo>
                    <a:pt x="232082" y="109555"/>
                  </a:lnTo>
                  <a:lnTo>
                    <a:pt x="238158" y="103693"/>
                  </a:lnTo>
                  <a:lnTo>
                    <a:pt x="244329" y="101422"/>
                  </a:lnTo>
                  <a:lnTo>
                    <a:pt x="249764" y="103233"/>
                  </a:lnTo>
                  <a:lnTo>
                    <a:pt x="254459" y="108113"/>
                  </a:lnTo>
                  <a:lnTo>
                    <a:pt x="258665" y="115024"/>
                  </a:lnTo>
                  <a:lnTo>
                    <a:pt x="262582" y="123396"/>
                  </a:lnTo>
                  <a:lnTo>
                    <a:pt x="266331" y="133064"/>
                  </a:lnTo>
                  <a:lnTo>
                    <a:pt x="269986" y="143864"/>
                  </a:lnTo>
                  <a:lnTo>
                    <a:pt x="273585" y="155574"/>
                  </a:lnTo>
                  <a:lnTo>
                    <a:pt x="277151" y="167976"/>
                  </a:lnTo>
                  <a:lnTo>
                    <a:pt x="280690" y="180881"/>
                  </a:lnTo>
                  <a:lnTo>
                    <a:pt x="284049" y="194143"/>
                  </a:lnTo>
                  <a:lnTo>
                    <a:pt x="286926" y="207653"/>
                  </a:lnTo>
                  <a:lnTo>
                    <a:pt x="289182" y="221325"/>
                  </a:lnTo>
                  <a:lnTo>
                    <a:pt x="290527" y="234777"/>
                  </a:lnTo>
                  <a:lnTo>
                    <a:pt x="290447" y="247357"/>
                  </a:lnTo>
                  <a:lnTo>
                    <a:pt x="288791" y="258776"/>
                  </a:lnTo>
                  <a:lnTo>
                    <a:pt x="285561" y="268918"/>
                  </a:lnTo>
                  <a:lnTo>
                    <a:pt x="280725" y="277666"/>
                  </a:lnTo>
                  <a:lnTo>
                    <a:pt x="274436" y="285097"/>
                  </a:lnTo>
                  <a:lnTo>
                    <a:pt x="266961" y="291106"/>
                  </a:lnTo>
                  <a:lnTo>
                    <a:pt x="258582" y="295327"/>
                  </a:lnTo>
                  <a:lnTo>
                    <a:pt x="249537" y="297729"/>
                  </a:lnTo>
                  <a:lnTo>
                    <a:pt x="239856" y="298718"/>
                  </a:lnTo>
                  <a:lnTo>
                    <a:pt x="229373" y="298934"/>
                  </a:lnTo>
                  <a:lnTo>
                    <a:pt x="218060" y="298826"/>
                  </a:lnTo>
                  <a:lnTo>
                    <a:pt x="206023" y="298622"/>
                  </a:lnTo>
                  <a:lnTo>
                    <a:pt x="193410" y="298419"/>
                  </a:lnTo>
                  <a:lnTo>
                    <a:pt x="180368" y="298255"/>
                  </a:lnTo>
                  <a:lnTo>
                    <a:pt x="167017" y="298299"/>
                  </a:lnTo>
                  <a:lnTo>
                    <a:pt x="153447" y="298853"/>
                  </a:lnTo>
                  <a:lnTo>
                    <a:pt x="139732" y="300044"/>
                  </a:lnTo>
                  <a:lnTo>
                    <a:pt x="126082" y="301996"/>
                  </a:lnTo>
                  <a:lnTo>
                    <a:pt x="112836" y="304909"/>
                  </a:lnTo>
                  <a:lnTo>
                    <a:pt x="100162" y="308787"/>
                  </a:lnTo>
                  <a:lnTo>
                    <a:pt x="88493" y="313190"/>
                  </a:lnTo>
                  <a:lnTo>
                    <a:pt x="77471" y="317760"/>
                  </a:lnTo>
                  <a:lnTo>
                    <a:pt x="66129" y="322898"/>
                  </a:lnTo>
                  <a:lnTo>
                    <a:pt x="52642" y="329401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433327" y="284269"/>
              <a:ext cx="21057" cy="431669"/>
            </a:xfrm>
            <a:custGeom>
              <a:avLst/>
              <a:gdLst/>
              <a:ahLst/>
              <a:cxnLst/>
              <a:rect l="0" t="0" r="0" b="0"/>
              <a:pathLst>
                <a:path w="21057" h="431669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76"/>
                  </a:lnTo>
                  <a:lnTo>
                    <a:pt x="0" y="47156"/>
                  </a:lnTo>
                  <a:lnTo>
                    <a:pt x="0" y="61761"/>
                  </a:lnTo>
                  <a:lnTo>
                    <a:pt x="4" y="78572"/>
                  </a:lnTo>
                  <a:lnTo>
                    <a:pt x="177" y="97227"/>
                  </a:lnTo>
                  <a:lnTo>
                    <a:pt x="825" y="117034"/>
                  </a:lnTo>
                  <a:lnTo>
                    <a:pt x="2074" y="137455"/>
                  </a:lnTo>
                  <a:lnTo>
                    <a:pt x="3727" y="157858"/>
                  </a:lnTo>
                  <a:lnTo>
                    <a:pt x="5374" y="177468"/>
                  </a:lnTo>
                  <a:lnTo>
                    <a:pt x="6777" y="195955"/>
                  </a:lnTo>
                  <a:lnTo>
                    <a:pt x="7870" y="213673"/>
                  </a:lnTo>
                  <a:lnTo>
                    <a:pt x="8679" y="231417"/>
                  </a:lnTo>
                  <a:lnTo>
                    <a:pt x="9260" y="249657"/>
                  </a:lnTo>
                  <a:lnTo>
                    <a:pt x="9838" y="268352"/>
                  </a:lnTo>
                  <a:lnTo>
                    <a:pt x="10766" y="287143"/>
                  </a:lnTo>
                  <a:lnTo>
                    <a:pt x="12207" y="305790"/>
                  </a:lnTo>
                  <a:lnTo>
                    <a:pt x="13989" y="324212"/>
                  </a:lnTo>
                  <a:lnTo>
                    <a:pt x="15724" y="342413"/>
                  </a:lnTo>
                  <a:lnTo>
                    <a:pt x="17186" y="360409"/>
                  </a:lnTo>
                  <a:lnTo>
                    <a:pt x="18322" y="377486"/>
                  </a:lnTo>
                  <a:lnTo>
                    <a:pt x="19281" y="393877"/>
                  </a:lnTo>
                  <a:lnTo>
                    <a:pt x="20144" y="411023"/>
                  </a:lnTo>
                  <a:lnTo>
                    <a:pt x="21056" y="431668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328042" y="526424"/>
              <a:ext cx="210570" cy="31587"/>
            </a:xfrm>
            <a:custGeom>
              <a:avLst/>
              <a:gdLst/>
              <a:ahLst/>
              <a:cxnLst/>
              <a:rect l="0" t="0" r="0" b="0"/>
              <a:pathLst>
                <a:path w="210570" h="31587">
                  <a:moveTo>
                    <a:pt x="210569" y="0"/>
                  </a:moveTo>
                  <a:lnTo>
                    <a:pt x="198901" y="2934"/>
                  </a:lnTo>
                  <a:lnTo>
                    <a:pt x="188412" y="5716"/>
                  </a:lnTo>
                  <a:lnTo>
                    <a:pt x="178106" y="8616"/>
                  </a:lnTo>
                  <a:lnTo>
                    <a:pt x="167631" y="11656"/>
                  </a:lnTo>
                  <a:lnTo>
                    <a:pt x="156640" y="14821"/>
                  </a:lnTo>
                  <a:lnTo>
                    <a:pt x="144991" y="18081"/>
                  </a:lnTo>
                  <a:lnTo>
                    <a:pt x="132566" y="21246"/>
                  </a:lnTo>
                  <a:lnTo>
                    <a:pt x="119163" y="23989"/>
                  </a:lnTo>
                  <a:lnTo>
                    <a:pt x="104778" y="26164"/>
                  </a:lnTo>
                  <a:lnTo>
                    <a:pt x="89712" y="27794"/>
                  </a:lnTo>
                  <a:lnTo>
                    <a:pt x="74454" y="28970"/>
                  </a:lnTo>
                  <a:lnTo>
                    <a:pt x="59323" y="29798"/>
                  </a:lnTo>
                  <a:lnTo>
                    <a:pt x="45029" y="30374"/>
                  </a:lnTo>
                  <a:lnTo>
                    <a:pt x="31355" y="30831"/>
                  </a:lnTo>
                  <a:lnTo>
                    <a:pt x="17105" y="3121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541325" y="294797"/>
              <a:ext cx="397370" cy="411347"/>
            </a:xfrm>
            <a:custGeom>
              <a:avLst/>
              <a:gdLst/>
              <a:ahLst/>
              <a:cxnLst/>
              <a:rect l="0" t="0" r="0" b="0"/>
              <a:pathLst>
                <a:path w="397370" h="411347">
                  <a:moveTo>
                    <a:pt x="7815" y="0"/>
                  </a:moveTo>
                  <a:lnTo>
                    <a:pt x="4947" y="8869"/>
                  </a:lnTo>
                  <a:lnTo>
                    <a:pt x="2806" y="17856"/>
                  </a:lnTo>
                  <a:lnTo>
                    <a:pt x="1207" y="27856"/>
                  </a:lnTo>
                  <a:lnTo>
                    <a:pt x="199" y="39009"/>
                  </a:lnTo>
                  <a:lnTo>
                    <a:pt x="0" y="51469"/>
                  </a:lnTo>
                  <a:lnTo>
                    <a:pt x="655" y="65180"/>
                  </a:lnTo>
                  <a:lnTo>
                    <a:pt x="2066" y="79944"/>
                  </a:lnTo>
                  <a:lnTo>
                    <a:pt x="4079" y="95521"/>
                  </a:lnTo>
                  <a:lnTo>
                    <a:pt x="6542" y="111690"/>
                  </a:lnTo>
                  <a:lnTo>
                    <a:pt x="9329" y="127951"/>
                  </a:lnTo>
                  <a:lnTo>
                    <a:pt x="12345" y="143561"/>
                  </a:lnTo>
                  <a:lnTo>
                    <a:pt x="15520" y="158177"/>
                  </a:lnTo>
                  <a:lnTo>
                    <a:pt x="18803" y="172126"/>
                  </a:lnTo>
                  <a:lnTo>
                    <a:pt x="22161" y="186180"/>
                  </a:lnTo>
                  <a:lnTo>
                    <a:pt x="25569" y="200786"/>
                  </a:lnTo>
                  <a:lnTo>
                    <a:pt x="29010" y="215886"/>
                  </a:lnTo>
                  <a:lnTo>
                    <a:pt x="32473" y="231110"/>
                  </a:lnTo>
                  <a:lnTo>
                    <a:pt x="35948" y="246214"/>
                  </a:lnTo>
                  <a:lnTo>
                    <a:pt x="39264" y="261272"/>
                  </a:lnTo>
                  <a:lnTo>
                    <a:pt x="42111" y="276595"/>
                  </a:lnTo>
                  <a:lnTo>
                    <a:pt x="44359" y="292341"/>
                  </a:lnTo>
                  <a:lnTo>
                    <a:pt x="46036" y="308355"/>
                  </a:lnTo>
                  <a:lnTo>
                    <a:pt x="47244" y="324266"/>
                  </a:lnTo>
                  <a:lnTo>
                    <a:pt x="48097" y="339765"/>
                  </a:lnTo>
                  <a:lnTo>
                    <a:pt x="48726" y="351460"/>
                  </a:lnTo>
                  <a:lnTo>
                    <a:pt x="49205" y="355222"/>
                  </a:lnTo>
                  <a:lnTo>
                    <a:pt x="49512" y="352490"/>
                  </a:lnTo>
                  <a:lnTo>
                    <a:pt x="49690" y="345522"/>
                  </a:lnTo>
                  <a:lnTo>
                    <a:pt x="49790" y="335923"/>
                  </a:lnTo>
                  <a:lnTo>
                    <a:pt x="49851" y="324704"/>
                  </a:lnTo>
                  <a:lnTo>
                    <a:pt x="50056" y="312643"/>
                  </a:lnTo>
                  <a:lnTo>
                    <a:pt x="50724" y="300419"/>
                  </a:lnTo>
                  <a:lnTo>
                    <a:pt x="51998" y="288402"/>
                  </a:lnTo>
                  <a:lnTo>
                    <a:pt x="54176" y="277032"/>
                  </a:lnTo>
                  <a:lnTo>
                    <a:pt x="57774" y="266915"/>
                  </a:lnTo>
                  <a:lnTo>
                    <a:pt x="62934" y="258269"/>
                  </a:lnTo>
                  <a:lnTo>
                    <a:pt x="69333" y="251461"/>
                  </a:lnTo>
                  <a:lnTo>
                    <a:pt x="76383" y="247160"/>
                  </a:lnTo>
                  <a:lnTo>
                    <a:pt x="83676" y="245491"/>
                  </a:lnTo>
                  <a:lnTo>
                    <a:pt x="91010" y="246131"/>
                  </a:lnTo>
                  <a:lnTo>
                    <a:pt x="98308" y="248604"/>
                  </a:lnTo>
                  <a:lnTo>
                    <a:pt x="105541" y="252455"/>
                  </a:lnTo>
                  <a:lnTo>
                    <a:pt x="112549" y="257629"/>
                  </a:lnTo>
                  <a:lnTo>
                    <a:pt x="119037" y="264449"/>
                  </a:lnTo>
                  <a:lnTo>
                    <a:pt x="124884" y="272956"/>
                  </a:lnTo>
                  <a:lnTo>
                    <a:pt x="130134" y="282768"/>
                  </a:lnTo>
                  <a:lnTo>
                    <a:pt x="134895" y="293271"/>
                  </a:lnTo>
                  <a:lnTo>
                    <a:pt x="139279" y="304044"/>
                  </a:lnTo>
                  <a:lnTo>
                    <a:pt x="143224" y="315040"/>
                  </a:lnTo>
                  <a:lnTo>
                    <a:pt x="146502" y="326481"/>
                  </a:lnTo>
                  <a:lnTo>
                    <a:pt x="149051" y="338375"/>
                  </a:lnTo>
                  <a:lnTo>
                    <a:pt x="151249" y="347291"/>
                  </a:lnTo>
                  <a:lnTo>
                    <a:pt x="153518" y="349297"/>
                  </a:lnTo>
                  <a:lnTo>
                    <a:pt x="155834" y="346244"/>
                  </a:lnTo>
                  <a:lnTo>
                    <a:pt x="158452" y="340345"/>
                  </a:lnTo>
                  <a:lnTo>
                    <a:pt x="161749" y="333163"/>
                  </a:lnTo>
                  <a:lnTo>
                    <a:pt x="165868" y="325557"/>
                  </a:lnTo>
                  <a:lnTo>
                    <a:pt x="171072" y="318238"/>
                  </a:lnTo>
                  <a:lnTo>
                    <a:pt x="177838" y="311961"/>
                  </a:lnTo>
                  <a:lnTo>
                    <a:pt x="186274" y="307018"/>
                  </a:lnTo>
                  <a:lnTo>
                    <a:pt x="196192" y="303332"/>
                  </a:lnTo>
                  <a:lnTo>
                    <a:pt x="207290" y="300679"/>
                  </a:lnTo>
                  <a:lnTo>
                    <a:pt x="219271" y="298809"/>
                  </a:lnTo>
                  <a:lnTo>
                    <a:pt x="231889" y="297344"/>
                  </a:lnTo>
                  <a:lnTo>
                    <a:pt x="244958" y="295811"/>
                  </a:lnTo>
                  <a:lnTo>
                    <a:pt x="258330" y="293952"/>
                  </a:lnTo>
                  <a:lnTo>
                    <a:pt x="271577" y="291547"/>
                  </a:lnTo>
                  <a:lnTo>
                    <a:pt x="284020" y="288328"/>
                  </a:lnTo>
                  <a:lnTo>
                    <a:pt x="295337" y="284225"/>
                  </a:lnTo>
                  <a:lnTo>
                    <a:pt x="305071" y="279013"/>
                  </a:lnTo>
                  <a:lnTo>
                    <a:pt x="312481" y="272232"/>
                  </a:lnTo>
                  <a:lnTo>
                    <a:pt x="317379" y="263794"/>
                  </a:lnTo>
                  <a:lnTo>
                    <a:pt x="319717" y="254383"/>
                  </a:lnTo>
                  <a:lnTo>
                    <a:pt x="319333" y="245222"/>
                  </a:lnTo>
                  <a:lnTo>
                    <a:pt x="316406" y="237003"/>
                  </a:lnTo>
                  <a:lnTo>
                    <a:pt x="311206" y="230201"/>
                  </a:lnTo>
                  <a:lnTo>
                    <a:pt x="303913" y="225316"/>
                  </a:lnTo>
                  <a:lnTo>
                    <a:pt x="294837" y="222412"/>
                  </a:lnTo>
                  <a:lnTo>
                    <a:pt x="284679" y="221396"/>
                  </a:lnTo>
                  <a:lnTo>
                    <a:pt x="274411" y="222210"/>
                  </a:lnTo>
                  <a:lnTo>
                    <a:pt x="264586" y="224640"/>
                  </a:lnTo>
                  <a:lnTo>
                    <a:pt x="255365" y="228368"/>
                  </a:lnTo>
                  <a:lnTo>
                    <a:pt x="246711" y="233077"/>
                  </a:lnTo>
                  <a:lnTo>
                    <a:pt x="238524" y="238508"/>
                  </a:lnTo>
                  <a:lnTo>
                    <a:pt x="230855" y="244779"/>
                  </a:lnTo>
                  <a:lnTo>
                    <a:pt x="223915" y="252352"/>
                  </a:lnTo>
                  <a:lnTo>
                    <a:pt x="217762" y="261376"/>
                  </a:lnTo>
                  <a:lnTo>
                    <a:pt x="212304" y="271708"/>
                  </a:lnTo>
                  <a:lnTo>
                    <a:pt x="207403" y="283093"/>
                  </a:lnTo>
                  <a:lnTo>
                    <a:pt x="202924" y="295272"/>
                  </a:lnTo>
                  <a:lnTo>
                    <a:pt x="198915" y="308025"/>
                  </a:lnTo>
                  <a:lnTo>
                    <a:pt x="195595" y="321185"/>
                  </a:lnTo>
                  <a:lnTo>
                    <a:pt x="193041" y="334618"/>
                  </a:lnTo>
                  <a:lnTo>
                    <a:pt x="191665" y="347907"/>
                  </a:lnTo>
                  <a:lnTo>
                    <a:pt x="192255" y="360377"/>
                  </a:lnTo>
                  <a:lnTo>
                    <a:pt x="195070" y="371722"/>
                  </a:lnTo>
                  <a:lnTo>
                    <a:pt x="200066" y="381814"/>
                  </a:lnTo>
                  <a:lnTo>
                    <a:pt x="207156" y="390529"/>
                  </a:lnTo>
                  <a:lnTo>
                    <a:pt x="216069" y="397938"/>
                  </a:lnTo>
                  <a:lnTo>
                    <a:pt x="226271" y="403932"/>
                  </a:lnTo>
                  <a:lnTo>
                    <a:pt x="237094" y="408144"/>
                  </a:lnTo>
                  <a:lnTo>
                    <a:pt x="248107" y="410535"/>
                  </a:lnTo>
                  <a:lnTo>
                    <a:pt x="259107" y="411346"/>
                  </a:lnTo>
                  <a:lnTo>
                    <a:pt x="270026" y="410911"/>
                  </a:lnTo>
                  <a:lnTo>
                    <a:pt x="280852" y="409548"/>
                  </a:lnTo>
                  <a:lnTo>
                    <a:pt x="291597" y="407517"/>
                  </a:lnTo>
                  <a:lnTo>
                    <a:pt x="302279" y="405016"/>
                  </a:lnTo>
                  <a:lnTo>
                    <a:pt x="312915" y="402186"/>
                  </a:lnTo>
                  <a:lnTo>
                    <a:pt x="323516" y="398966"/>
                  </a:lnTo>
                  <a:lnTo>
                    <a:pt x="334095" y="395119"/>
                  </a:lnTo>
                  <a:lnTo>
                    <a:pt x="344647" y="390574"/>
                  </a:lnTo>
                  <a:lnTo>
                    <a:pt x="354918" y="385703"/>
                  </a:lnTo>
                  <a:lnTo>
                    <a:pt x="365513" y="380760"/>
                  </a:lnTo>
                  <a:lnTo>
                    <a:pt x="378480" y="375310"/>
                  </a:lnTo>
                  <a:lnTo>
                    <a:pt x="397369" y="368498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1105492" y="1130395"/>
            <a:ext cx="2242571" cy="477696"/>
            <a:chOff x="1105492" y="1130395"/>
            <a:chExt cx="2242571" cy="477696"/>
          </a:xfrm>
        </p:grpSpPr>
        <p:sp>
          <p:nvSpPr>
            <p:cNvPr id="40" name="Freeform 39"/>
            <p:cNvSpPr/>
            <p:nvPr/>
          </p:nvSpPr>
          <p:spPr>
            <a:xfrm>
              <a:off x="1137077" y="1273948"/>
              <a:ext cx="209272" cy="333911"/>
            </a:xfrm>
            <a:custGeom>
              <a:avLst/>
              <a:gdLst/>
              <a:ahLst/>
              <a:cxnLst/>
              <a:rect l="0" t="0" r="0" b="0"/>
              <a:pathLst>
                <a:path w="209272" h="333911">
                  <a:moveTo>
                    <a:pt x="200042" y="0"/>
                  </a:moveTo>
                  <a:lnTo>
                    <a:pt x="197175" y="8935"/>
                  </a:lnTo>
                  <a:lnTo>
                    <a:pt x="195033" y="18562"/>
                  </a:lnTo>
                  <a:lnTo>
                    <a:pt x="193430" y="29849"/>
                  </a:lnTo>
                  <a:lnTo>
                    <a:pt x="192249" y="42517"/>
                  </a:lnTo>
                  <a:lnTo>
                    <a:pt x="191401" y="55996"/>
                  </a:lnTo>
                  <a:lnTo>
                    <a:pt x="190808" y="69864"/>
                  </a:lnTo>
                  <a:lnTo>
                    <a:pt x="190566" y="83727"/>
                  </a:lnTo>
                  <a:lnTo>
                    <a:pt x="190930" y="97170"/>
                  </a:lnTo>
                  <a:lnTo>
                    <a:pt x="191986" y="110022"/>
                  </a:lnTo>
                  <a:lnTo>
                    <a:pt x="193508" y="122464"/>
                  </a:lnTo>
                  <a:lnTo>
                    <a:pt x="195068" y="134897"/>
                  </a:lnTo>
                  <a:lnTo>
                    <a:pt x="196416" y="147560"/>
                  </a:lnTo>
                  <a:lnTo>
                    <a:pt x="197642" y="160356"/>
                  </a:lnTo>
                  <a:lnTo>
                    <a:pt x="199071" y="172954"/>
                  </a:lnTo>
                  <a:lnTo>
                    <a:pt x="200880" y="185176"/>
                  </a:lnTo>
                  <a:lnTo>
                    <a:pt x="202926" y="197165"/>
                  </a:lnTo>
                  <a:lnTo>
                    <a:pt x="204846" y="209280"/>
                  </a:lnTo>
                  <a:lnTo>
                    <a:pt x="206434" y="221728"/>
                  </a:lnTo>
                  <a:lnTo>
                    <a:pt x="207654" y="234546"/>
                  </a:lnTo>
                  <a:lnTo>
                    <a:pt x="208547" y="247690"/>
                  </a:lnTo>
                  <a:lnTo>
                    <a:pt x="209173" y="261083"/>
                  </a:lnTo>
                  <a:lnTo>
                    <a:pt x="209271" y="274331"/>
                  </a:lnTo>
                  <a:lnTo>
                    <a:pt x="208280" y="286767"/>
                  </a:lnTo>
                  <a:lnTo>
                    <a:pt x="205972" y="298081"/>
                  </a:lnTo>
                  <a:lnTo>
                    <a:pt x="202117" y="307981"/>
                  </a:lnTo>
                  <a:lnTo>
                    <a:pt x="196323" y="316033"/>
                  </a:lnTo>
                  <a:lnTo>
                    <a:pt x="188568" y="322189"/>
                  </a:lnTo>
                  <a:lnTo>
                    <a:pt x="179124" y="326696"/>
                  </a:lnTo>
                  <a:lnTo>
                    <a:pt x="168350" y="329903"/>
                  </a:lnTo>
                  <a:lnTo>
                    <a:pt x="156589" y="332137"/>
                  </a:lnTo>
                  <a:lnTo>
                    <a:pt x="144119" y="333506"/>
                  </a:lnTo>
                  <a:lnTo>
                    <a:pt x="131151" y="333910"/>
                  </a:lnTo>
                  <a:lnTo>
                    <a:pt x="117838" y="333375"/>
                  </a:lnTo>
                  <a:lnTo>
                    <a:pt x="104289" y="332204"/>
                  </a:lnTo>
                  <a:lnTo>
                    <a:pt x="90580" y="330880"/>
                  </a:lnTo>
                  <a:lnTo>
                    <a:pt x="76772" y="329695"/>
                  </a:lnTo>
                  <a:lnTo>
                    <a:pt x="63122" y="328745"/>
                  </a:lnTo>
                  <a:lnTo>
                    <a:pt x="48534" y="327931"/>
                  </a:lnTo>
                  <a:lnTo>
                    <a:pt x="29494" y="327184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105492" y="1221305"/>
              <a:ext cx="410612" cy="105286"/>
            </a:xfrm>
            <a:custGeom>
              <a:avLst/>
              <a:gdLst/>
              <a:ahLst/>
              <a:cxnLst/>
              <a:rect l="0" t="0" r="0" b="0"/>
              <a:pathLst>
                <a:path w="410612" h="105286">
                  <a:moveTo>
                    <a:pt x="410611" y="0"/>
                  </a:moveTo>
                  <a:lnTo>
                    <a:pt x="401743" y="3001"/>
                  </a:lnTo>
                  <a:lnTo>
                    <a:pt x="392756" y="6424"/>
                  </a:lnTo>
                  <a:lnTo>
                    <a:pt x="382761" y="10615"/>
                  </a:lnTo>
                  <a:lnTo>
                    <a:pt x="371780" y="15342"/>
                  </a:lnTo>
                  <a:lnTo>
                    <a:pt x="359969" y="20175"/>
                  </a:lnTo>
                  <a:lnTo>
                    <a:pt x="347506" y="24853"/>
                  </a:lnTo>
                  <a:lnTo>
                    <a:pt x="334395" y="29289"/>
                  </a:lnTo>
                  <a:lnTo>
                    <a:pt x="320466" y="33491"/>
                  </a:lnTo>
                  <a:lnTo>
                    <a:pt x="305691" y="37499"/>
                  </a:lnTo>
                  <a:lnTo>
                    <a:pt x="290177" y="41359"/>
                  </a:lnTo>
                  <a:lnTo>
                    <a:pt x="274079" y="45111"/>
                  </a:lnTo>
                  <a:lnTo>
                    <a:pt x="257543" y="48787"/>
                  </a:lnTo>
                  <a:lnTo>
                    <a:pt x="240693" y="52410"/>
                  </a:lnTo>
                  <a:lnTo>
                    <a:pt x="223622" y="55996"/>
                  </a:lnTo>
                  <a:lnTo>
                    <a:pt x="206398" y="59557"/>
                  </a:lnTo>
                  <a:lnTo>
                    <a:pt x="189069" y="63101"/>
                  </a:lnTo>
                  <a:lnTo>
                    <a:pt x="171668" y="66634"/>
                  </a:lnTo>
                  <a:lnTo>
                    <a:pt x="154219" y="70159"/>
                  </a:lnTo>
                  <a:lnTo>
                    <a:pt x="136737" y="73679"/>
                  </a:lnTo>
                  <a:lnTo>
                    <a:pt x="119234" y="77195"/>
                  </a:lnTo>
                  <a:lnTo>
                    <a:pt x="101725" y="80709"/>
                  </a:lnTo>
                  <a:lnTo>
                    <a:pt x="84543" y="84222"/>
                  </a:lnTo>
                  <a:lnTo>
                    <a:pt x="68305" y="87734"/>
                  </a:lnTo>
                  <a:lnTo>
                    <a:pt x="53287" y="91240"/>
                  </a:lnTo>
                  <a:lnTo>
                    <a:pt x="39871" y="94590"/>
                  </a:lnTo>
                  <a:lnTo>
                    <a:pt x="27405" y="97815"/>
                  </a:lnTo>
                  <a:lnTo>
                    <a:pt x="14795" y="101200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404891" y="1442404"/>
              <a:ext cx="106752" cy="136893"/>
            </a:xfrm>
            <a:custGeom>
              <a:avLst/>
              <a:gdLst/>
              <a:ahLst/>
              <a:cxnLst/>
              <a:rect l="0" t="0" r="0" b="0"/>
              <a:pathLst>
                <a:path w="106752" h="136893">
                  <a:moveTo>
                    <a:pt x="16456" y="0"/>
                  </a:moveTo>
                  <a:lnTo>
                    <a:pt x="10722" y="6001"/>
                  </a:lnTo>
                  <a:lnTo>
                    <a:pt x="6438" y="12846"/>
                  </a:lnTo>
                  <a:lnTo>
                    <a:pt x="3237" y="21243"/>
                  </a:lnTo>
                  <a:lnTo>
                    <a:pt x="1049" y="31216"/>
                  </a:lnTo>
                  <a:lnTo>
                    <a:pt x="0" y="42827"/>
                  </a:lnTo>
                  <a:lnTo>
                    <a:pt x="58" y="55932"/>
                  </a:lnTo>
                  <a:lnTo>
                    <a:pt x="1055" y="69935"/>
                  </a:lnTo>
                  <a:lnTo>
                    <a:pt x="2783" y="83932"/>
                  </a:lnTo>
                  <a:lnTo>
                    <a:pt x="5066" y="97396"/>
                  </a:lnTo>
                  <a:lnTo>
                    <a:pt x="8241" y="109703"/>
                  </a:lnTo>
                  <a:lnTo>
                    <a:pt x="13114" y="119983"/>
                  </a:lnTo>
                  <a:lnTo>
                    <a:pt x="19980" y="127956"/>
                  </a:lnTo>
                  <a:lnTo>
                    <a:pt x="28355" y="133512"/>
                  </a:lnTo>
                  <a:lnTo>
                    <a:pt x="37278" y="136441"/>
                  </a:lnTo>
                  <a:lnTo>
                    <a:pt x="46130" y="136892"/>
                  </a:lnTo>
                  <a:lnTo>
                    <a:pt x="54663" y="135113"/>
                  </a:lnTo>
                  <a:lnTo>
                    <a:pt x="62839" y="131271"/>
                  </a:lnTo>
                  <a:lnTo>
                    <a:pt x="70698" y="125656"/>
                  </a:lnTo>
                  <a:lnTo>
                    <a:pt x="78144" y="118635"/>
                  </a:lnTo>
                  <a:lnTo>
                    <a:pt x="84933" y="110562"/>
                  </a:lnTo>
                  <a:lnTo>
                    <a:pt x="90981" y="101723"/>
                  </a:lnTo>
                  <a:lnTo>
                    <a:pt x="96197" y="92180"/>
                  </a:lnTo>
                  <a:lnTo>
                    <a:pt x="100404" y="81789"/>
                  </a:lnTo>
                  <a:lnTo>
                    <a:pt x="103599" y="70552"/>
                  </a:lnTo>
                  <a:lnTo>
                    <a:pt x="105738" y="59000"/>
                  </a:lnTo>
                  <a:lnTo>
                    <a:pt x="106751" y="46877"/>
                  </a:lnTo>
                  <a:lnTo>
                    <a:pt x="105613" y="31998"/>
                  </a:lnTo>
                  <a:lnTo>
                    <a:pt x="100684" y="10528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568746" y="1389761"/>
              <a:ext cx="126343" cy="167863"/>
            </a:xfrm>
            <a:custGeom>
              <a:avLst/>
              <a:gdLst/>
              <a:ahLst/>
              <a:cxnLst/>
              <a:rect l="0" t="0" r="0" b="0"/>
              <a:pathLst>
                <a:path w="126343" h="167863">
                  <a:moveTo>
                    <a:pt x="0" y="73700"/>
                  </a:moveTo>
                  <a:lnTo>
                    <a:pt x="2934" y="82501"/>
                  </a:lnTo>
                  <a:lnTo>
                    <a:pt x="5716" y="90848"/>
                  </a:lnTo>
                  <a:lnTo>
                    <a:pt x="8615" y="99547"/>
                  </a:lnTo>
                  <a:lnTo>
                    <a:pt x="11656" y="108667"/>
                  </a:lnTo>
                  <a:lnTo>
                    <a:pt x="14821" y="118162"/>
                  </a:lnTo>
                  <a:lnTo>
                    <a:pt x="18085" y="127954"/>
                  </a:lnTo>
                  <a:lnTo>
                    <a:pt x="21423" y="137968"/>
                  </a:lnTo>
                  <a:lnTo>
                    <a:pt x="24814" y="148142"/>
                  </a:lnTo>
                  <a:lnTo>
                    <a:pt x="28218" y="158355"/>
                  </a:lnTo>
                  <a:lnTo>
                    <a:pt x="30758" y="165975"/>
                  </a:lnTo>
                  <a:lnTo>
                    <a:pt x="31387" y="167862"/>
                  </a:lnTo>
                  <a:lnTo>
                    <a:pt x="30504" y="165195"/>
                  </a:lnTo>
                  <a:lnTo>
                    <a:pt x="28815" y="159436"/>
                  </a:lnTo>
                  <a:lnTo>
                    <a:pt x="26995" y="151383"/>
                  </a:lnTo>
                  <a:lnTo>
                    <a:pt x="25404" y="141596"/>
                  </a:lnTo>
                  <a:lnTo>
                    <a:pt x="24148" y="130527"/>
                  </a:lnTo>
                  <a:lnTo>
                    <a:pt x="23213" y="118537"/>
                  </a:lnTo>
                  <a:lnTo>
                    <a:pt x="22546" y="105902"/>
                  </a:lnTo>
                  <a:lnTo>
                    <a:pt x="22247" y="92987"/>
                  </a:lnTo>
                  <a:lnTo>
                    <a:pt x="22569" y="80238"/>
                  </a:lnTo>
                  <a:lnTo>
                    <a:pt x="23608" y="67894"/>
                  </a:lnTo>
                  <a:lnTo>
                    <a:pt x="25628" y="56317"/>
                  </a:lnTo>
                  <a:lnTo>
                    <a:pt x="29118" y="46066"/>
                  </a:lnTo>
                  <a:lnTo>
                    <a:pt x="34212" y="37320"/>
                  </a:lnTo>
                  <a:lnTo>
                    <a:pt x="40735" y="29939"/>
                  </a:lnTo>
                  <a:lnTo>
                    <a:pt x="48401" y="23656"/>
                  </a:lnTo>
                  <a:lnTo>
                    <a:pt x="56927" y="18208"/>
                  </a:lnTo>
                  <a:lnTo>
                    <a:pt x="66194" y="13514"/>
                  </a:lnTo>
                  <a:lnTo>
                    <a:pt x="77476" y="9223"/>
                  </a:lnTo>
                  <a:lnTo>
                    <a:pt x="95113" y="4952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735328" y="1420872"/>
              <a:ext cx="138745" cy="117367"/>
            </a:xfrm>
            <a:custGeom>
              <a:avLst/>
              <a:gdLst/>
              <a:ahLst/>
              <a:cxnLst/>
              <a:rect l="0" t="0" r="0" b="0"/>
              <a:pathLst>
                <a:path w="138745" h="117367">
                  <a:moveTo>
                    <a:pt x="65045" y="53117"/>
                  </a:moveTo>
                  <a:lnTo>
                    <a:pt x="70711" y="47183"/>
                  </a:lnTo>
                  <a:lnTo>
                    <a:pt x="74355" y="40978"/>
                  </a:lnTo>
                  <a:lnTo>
                    <a:pt x="76255" y="33891"/>
                  </a:lnTo>
                  <a:lnTo>
                    <a:pt x="76411" y="26297"/>
                  </a:lnTo>
                  <a:lnTo>
                    <a:pt x="74495" y="18947"/>
                  </a:lnTo>
                  <a:lnTo>
                    <a:pt x="70517" y="12268"/>
                  </a:lnTo>
                  <a:lnTo>
                    <a:pt x="64771" y="6665"/>
                  </a:lnTo>
                  <a:lnTo>
                    <a:pt x="57640" y="2665"/>
                  </a:lnTo>
                  <a:lnTo>
                    <a:pt x="49488" y="400"/>
                  </a:lnTo>
                  <a:lnTo>
                    <a:pt x="40935" y="0"/>
                  </a:lnTo>
                  <a:lnTo>
                    <a:pt x="32814" y="1769"/>
                  </a:lnTo>
                  <a:lnTo>
                    <a:pt x="25546" y="5666"/>
                  </a:lnTo>
                  <a:lnTo>
                    <a:pt x="19176" y="11534"/>
                  </a:lnTo>
                  <a:lnTo>
                    <a:pt x="13583" y="19284"/>
                  </a:lnTo>
                  <a:lnTo>
                    <a:pt x="8605" y="28680"/>
                  </a:lnTo>
                  <a:lnTo>
                    <a:pt x="4413" y="39393"/>
                  </a:lnTo>
                  <a:lnTo>
                    <a:pt x="1493" y="51099"/>
                  </a:lnTo>
                  <a:lnTo>
                    <a:pt x="12" y="63516"/>
                  </a:lnTo>
                  <a:lnTo>
                    <a:pt x="0" y="76106"/>
                  </a:lnTo>
                  <a:lnTo>
                    <a:pt x="1511" y="88099"/>
                  </a:lnTo>
                  <a:lnTo>
                    <a:pt x="4419" y="99106"/>
                  </a:lnTo>
                  <a:lnTo>
                    <a:pt x="8498" y="108452"/>
                  </a:lnTo>
                  <a:lnTo>
                    <a:pt x="14348" y="114745"/>
                  </a:lnTo>
                  <a:lnTo>
                    <a:pt x="21966" y="117366"/>
                  </a:lnTo>
                  <a:lnTo>
                    <a:pt x="29663" y="116958"/>
                  </a:lnTo>
                  <a:lnTo>
                    <a:pt x="37025" y="114377"/>
                  </a:lnTo>
                  <a:lnTo>
                    <a:pt x="43822" y="109986"/>
                  </a:lnTo>
                  <a:lnTo>
                    <a:pt x="49557" y="103653"/>
                  </a:lnTo>
                  <a:lnTo>
                    <a:pt x="54045" y="95454"/>
                  </a:lnTo>
                  <a:lnTo>
                    <a:pt x="57547" y="85838"/>
                  </a:lnTo>
                  <a:lnTo>
                    <a:pt x="60586" y="75462"/>
                  </a:lnTo>
                  <a:lnTo>
                    <a:pt x="63522" y="64845"/>
                  </a:lnTo>
                  <a:lnTo>
                    <a:pt x="66664" y="56664"/>
                  </a:lnTo>
                  <a:lnTo>
                    <a:pt x="70050" y="53981"/>
                  </a:lnTo>
                  <a:lnTo>
                    <a:pt x="73542" y="55614"/>
                  </a:lnTo>
                  <a:lnTo>
                    <a:pt x="77447" y="59782"/>
                  </a:lnTo>
                  <a:lnTo>
                    <a:pt x="82127" y="65145"/>
                  </a:lnTo>
                  <a:lnTo>
                    <a:pt x="87895" y="70742"/>
                  </a:lnTo>
                  <a:lnTo>
                    <a:pt x="94777" y="76096"/>
                  </a:lnTo>
                  <a:lnTo>
                    <a:pt x="102360" y="80915"/>
                  </a:lnTo>
                  <a:lnTo>
                    <a:pt x="110751" y="85395"/>
                  </a:lnTo>
                  <a:lnTo>
                    <a:pt x="121806" y="89924"/>
                  </a:lnTo>
                  <a:lnTo>
                    <a:pt x="138744" y="95231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901235" y="1365110"/>
              <a:ext cx="88652" cy="161523"/>
            </a:xfrm>
            <a:custGeom>
              <a:avLst/>
              <a:gdLst/>
              <a:ahLst/>
              <a:cxnLst/>
              <a:rect l="0" t="0" r="0" b="0"/>
              <a:pathLst>
                <a:path w="88652" h="161523">
                  <a:moveTo>
                    <a:pt x="88651" y="3594"/>
                  </a:moveTo>
                  <a:lnTo>
                    <a:pt x="79916" y="862"/>
                  </a:lnTo>
                  <a:lnTo>
                    <a:pt x="72210" y="0"/>
                  </a:lnTo>
                  <a:lnTo>
                    <a:pt x="64803" y="990"/>
                  </a:lnTo>
                  <a:lnTo>
                    <a:pt x="57369" y="3529"/>
                  </a:lnTo>
                  <a:lnTo>
                    <a:pt x="49542" y="7313"/>
                  </a:lnTo>
                  <a:lnTo>
                    <a:pt x="41168" y="12053"/>
                  </a:lnTo>
                  <a:lnTo>
                    <a:pt x="32425" y="17659"/>
                  </a:lnTo>
                  <a:lnTo>
                    <a:pt x="23710" y="24237"/>
                  </a:lnTo>
                  <a:lnTo>
                    <a:pt x="15275" y="31764"/>
                  </a:lnTo>
                  <a:lnTo>
                    <a:pt x="7833" y="39933"/>
                  </a:lnTo>
                  <a:lnTo>
                    <a:pt x="2585" y="48262"/>
                  </a:lnTo>
                  <a:lnTo>
                    <a:pt x="0" y="56442"/>
                  </a:lnTo>
                  <a:lnTo>
                    <a:pt x="218" y="63883"/>
                  </a:lnTo>
                  <a:lnTo>
                    <a:pt x="3398" y="69663"/>
                  </a:lnTo>
                  <a:lnTo>
                    <a:pt x="9311" y="73441"/>
                  </a:lnTo>
                  <a:lnTo>
                    <a:pt x="17312" y="75688"/>
                  </a:lnTo>
                  <a:lnTo>
                    <a:pt x="26566" y="77364"/>
                  </a:lnTo>
                  <a:lnTo>
                    <a:pt x="36478" y="79096"/>
                  </a:lnTo>
                  <a:lnTo>
                    <a:pt x="46550" y="81300"/>
                  </a:lnTo>
                  <a:lnTo>
                    <a:pt x="56305" y="84326"/>
                  </a:lnTo>
                  <a:lnTo>
                    <a:pt x="65509" y="88261"/>
                  </a:lnTo>
                  <a:lnTo>
                    <a:pt x="73501" y="93008"/>
                  </a:lnTo>
                  <a:lnTo>
                    <a:pt x="79135" y="98404"/>
                  </a:lnTo>
                  <a:lnTo>
                    <a:pt x="81995" y="104288"/>
                  </a:lnTo>
                  <a:lnTo>
                    <a:pt x="82305" y="110523"/>
                  </a:lnTo>
                  <a:lnTo>
                    <a:pt x="80545" y="117007"/>
                  </a:lnTo>
                  <a:lnTo>
                    <a:pt x="77213" y="123658"/>
                  </a:lnTo>
                  <a:lnTo>
                    <a:pt x="72573" y="130259"/>
                  </a:lnTo>
                  <a:lnTo>
                    <a:pt x="66653" y="136464"/>
                  </a:lnTo>
                  <a:lnTo>
                    <a:pt x="59576" y="142114"/>
                  </a:lnTo>
                  <a:lnTo>
                    <a:pt x="51819" y="147077"/>
                  </a:lnTo>
                  <a:lnTo>
                    <a:pt x="43269" y="151642"/>
                  </a:lnTo>
                  <a:lnTo>
                    <a:pt x="32061" y="156209"/>
                  </a:lnTo>
                  <a:lnTo>
                    <a:pt x="14951" y="161522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047754" y="1358176"/>
              <a:ext cx="89532" cy="157928"/>
            </a:xfrm>
            <a:custGeom>
              <a:avLst/>
              <a:gdLst/>
              <a:ahLst/>
              <a:cxnLst/>
              <a:rect l="0" t="0" r="0" b="0"/>
              <a:pathLst>
                <a:path w="89532" h="157928">
                  <a:moveTo>
                    <a:pt x="89531" y="0"/>
                  </a:moveTo>
                  <a:lnTo>
                    <a:pt x="80729" y="2933"/>
                  </a:lnTo>
                  <a:lnTo>
                    <a:pt x="72383" y="5716"/>
                  </a:lnTo>
                  <a:lnTo>
                    <a:pt x="63688" y="8620"/>
                  </a:lnTo>
                  <a:lnTo>
                    <a:pt x="54740" y="11833"/>
                  </a:lnTo>
                  <a:lnTo>
                    <a:pt x="45894" y="15647"/>
                  </a:lnTo>
                  <a:lnTo>
                    <a:pt x="37355" y="20168"/>
                  </a:lnTo>
                  <a:lnTo>
                    <a:pt x="29166" y="25505"/>
                  </a:lnTo>
                  <a:lnTo>
                    <a:pt x="21289" y="31841"/>
                  </a:lnTo>
                  <a:lnTo>
                    <a:pt x="13677" y="39174"/>
                  </a:lnTo>
                  <a:lnTo>
                    <a:pt x="6922" y="47200"/>
                  </a:lnTo>
                  <a:lnTo>
                    <a:pt x="2203" y="55425"/>
                  </a:lnTo>
                  <a:lnTo>
                    <a:pt x="0" y="63533"/>
                  </a:lnTo>
                  <a:lnTo>
                    <a:pt x="320" y="70923"/>
                  </a:lnTo>
                  <a:lnTo>
                    <a:pt x="3043" y="76669"/>
                  </a:lnTo>
                  <a:lnTo>
                    <a:pt x="7844" y="80419"/>
                  </a:lnTo>
                  <a:lnTo>
                    <a:pt x="14455" y="82478"/>
                  </a:lnTo>
                  <a:lnTo>
                    <a:pt x="22771" y="83494"/>
                  </a:lnTo>
                  <a:lnTo>
                    <a:pt x="32570" y="83971"/>
                  </a:lnTo>
                  <a:lnTo>
                    <a:pt x="43230" y="84517"/>
                  </a:lnTo>
                  <a:lnTo>
                    <a:pt x="53843" y="85891"/>
                  </a:lnTo>
                  <a:lnTo>
                    <a:pt x="63890" y="88426"/>
                  </a:lnTo>
                  <a:lnTo>
                    <a:pt x="72751" y="92251"/>
                  </a:lnTo>
                  <a:lnTo>
                    <a:pt x="79567" y="97487"/>
                  </a:lnTo>
                  <a:lnTo>
                    <a:pt x="84062" y="104036"/>
                  </a:lnTo>
                  <a:lnTo>
                    <a:pt x="86129" y="111346"/>
                  </a:lnTo>
                  <a:lnTo>
                    <a:pt x="85563" y="118550"/>
                  </a:lnTo>
                  <a:lnTo>
                    <a:pt x="82518" y="125163"/>
                  </a:lnTo>
                  <a:lnTo>
                    <a:pt x="77410" y="131074"/>
                  </a:lnTo>
                  <a:lnTo>
                    <a:pt x="70710" y="136352"/>
                  </a:lnTo>
                  <a:lnTo>
                    <a:pt x="62846" y="141119"/>
                  </a:lnTo>
                  <a:lnTo>
                    <a:pt x="54225" y="145351"/>
                  </a:lnTo>
                  <a:lnTo>
                    <a:pt x="44192" y="149282"/>
                  </a:lnTo>
                  <a:lnTo>
                    <a:pt x="29637" y="153258"/>
                  </a:lnTo>
                  <a:lnTo>
                    <a:pt x="5303" y="157927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221513" y="1452932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1999" y="34444"/>
                  </a:lnTo>
                  <a:lnTo>
                    <a:pt x="3694" y="45959"/>
                  </a:lnTo>
                  <a:lnTo>
                    <a:pt x="5545" y="57274"/>
                  </a:lnTo>
                  <a:lnTo>
                    <a:pt x="7712" y="69389"/>
                  </a:lnTo>
                  <a:lnTo>
                    <a:pt x="10528" y="84228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221513" y="134764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293329" y="1374634"/>
              <a:ext cx="117698" cy="121354"/>
            </a:xfrm>
            <a:custGeom>
              <a:avLst/>
              <a:gdLst/>
              <a:ahLst/>
              <a:cxnLst/>
              <a:rect l="0" t="0" r="0" b="0"/>
              <a:pathLst>
                <a:path w="117698" h="121354">
                  <a:moveTo>
                    <a:pt x="75582" y="4599"/>
                  </a:moveTo>
                  <a:lnTo>
                    <a:pt x="66781" y="1799"/>
                  </a:lnTo>
                  <a:lnTo>
                    <a:pt x="58435" y="297"/>
                  </a:lnTo>
                  <a:lnTo>
                    <a:pt x="49745" y="0"/>
                  </a:lnTo>
                  <a:lnTo>
                    <a:pt x="40970" y="1025"/>
                  </a:lnTo>
                  <a:lnTo>
                    <a:pt x="32771" y="3789"/>
                  </a:lnTo>
                  <a:lnTo>
                    <a:pt x="25486" y="8365"/>
                  </a:lnTo>
                  <a:lnTo>
                    <a:pt x="19123" y="14525"/>
                  </a:lnTo>
                  <a:lnTo>
                    <a:pt x="13542" y="21941"/>
                  </a:lnTo>
                  <a:lnTo>
                    <a:pt x="8577" y="30295"/>
                  </a:lnTo>
                  <a:lnTo>
                    <a:pt x="4395" y="39325"/>
                  </a:lnTo>
                  <a:lnTo>
                    <a:pt x="1483" y="48830"/>
                  </a:lnTo>
                  <a:lnTo>
                    <a:pt x="8" y="58660"/>
                  </a:lnTo>
                  <a:lnTo>
                    <a:pt x="0" y="68546"/>
                  </a:lnTo>
                  <a:lnTo>
                    <a:pt x="1515" y="78111"/>
                  </a:lnTo>
                  <a:lnTo>
                    <a:pt x="4429" y="87170"/>
                  </a:lnTo>
                  <a:lnTo>
                    <a:pt x="8656" y="95559"/>
                  </a:lnTo>
                  <a:lnTo>
                    <a:pt x="14235" y="103048"/>
                  </a:lnTo>
                  <a:lnTo>
                    <a:pt x="21064" y="109594"/>
                  </a:lnTo>
                  <a:lnTo>
                    <a:pt x="29088" y="114991"/>
                  </a:lnTo>
                  <a:lnTo>
                    <a:pt x="38376" y="118794"/>
                  </a:lnTo>
                  <a:lnTo>
                    <a:pt x="48838" y="120902"/>
                  </a:lnTo>
                  <a:lnTo>
                    <a:pt x="59947" y="121353"/>
                  </a:lnTo>
                  <a:lnTo>
                    <a:pt x="70864" y="120143"/>
                  </a:lnTo>
                  <a:lnTo>
                    <a:pt x="81119" y="117450"/>
                  </a:lnTo>
                  <a:lnTo>
                    <a:pt x="90320" y="113864"/>
                  </a:lnTo>
                  <a:lnTo>
                    <a:pt x="98877" y="109940"/>
                  </a:lnTo>
                  <a:lnTo>
                    <a:pt x="107537" y="105337"/>
                  </a:lnTo>
                  <a:lnTo>
                    <a:pt x="117697" y="99355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596278" y="1341948"/>
              <a:ext cx="100192" cy="266143"/>
            </a:xfrm>
            <a:custGeom>
              <a:avLst/>
              <a:gdLst/>
              <a:ahLst/>
              <a:cxnLst/>
              <a:rect l="0" t="0" r="0" b="0"/>
              <a:pathLst>
                <a:path w="100192" h="266143">
                  <a:moveTo>
                    <a:pt x="14789" y="100456"/>
                  </a:moveTo>
                  <a:lnTo>
                    <a:pt x="14789" y="112191"/>
                  </a:lnTo>
                  <a:lnTo>
                    <a:pt x="14789" y="123320"/>
                  </a:lnTo>
                  <a:lnTo>
                    <a:pt x="14793" y="134918"/>
                  </a:lnTo>
                  <a:lnTo>
                    <a:pt x="14966" y="147079"/>
                  </a:lnTo>
                  <a:lnTo>
                    <a:pt x="15614" y="159739"/>
                  </a:lnTo>
                  <a:lnTo>
                    <a:pt x="16863" y="172795"/>
                  </a:lnTo>
                  <a:lnTo>
                    <a:pt x="18516" y="186147"/>
                  </a:lnTo>
                  <a:lnTo>
                    <a:pt x="20164" y="199712"/>
                  </a:lnTo>
                  <a:lnTo>
                    <a:pt x="21572" y="213423"/>
                  </a:lnTo>
                  <a:lnTo>
                    <a:pt x="22837" y="227069"/>
                  </a:lnTo>
                  <a:lnTo>
                    <a:pt x="24294" y="240311"/>
                  </a:lnTo>
                  <a:lnTo>
                    <a:pt x="26106" y="252929"/>
                  </a:lnTo>
                  <a:lnTo>
                    <a:pt x="27642" y="262555"/>
                  </a:lnTo>
                  <a:lnTo>
                    <a:pt x="27947" y="266142"/>
                  </a:lnTo>
                  <a:lnTo>
                    <a:pt x="27068" y="264555"/>
                  </a:lnTo>
                  <a:lnTo>
                    <a:pt x="25327" y="259536"/>
                  </a:lnTo>
                  <a:lnTo>
                    <a:pt x="23165" y="252072"/>
                  </a:lnTo>
                  <a:lnTo>
                    <a:pt x="21084" y="242378"/>
                  </a:lnTo>
                  <a:lnTo>
                    <a:pt x="19342" y="230695"/>
                  </a:lnTo>
                  <a:lnTo>
                    <a:pt x="17829" y="217550"/>
                  </a:lnTo>
                  <a:lnTo>
                    <a:pt x="16197" y="203633"/>
                  </a:lnTo>
                  <a:lnTo>
                    <a:pt x="14248" y="189408"/>
                  </a:lnTo>
                  <a:lnTo>
                    <a:pt x="12106" y="175105"/>
                  </a:lnTo>
                  <a:lnTo>
                    <a:pt x="10120" y="160820"/>
                  </a:lnTo>
                  <a:lnTo>
                    <a:pt x="8482" y="146582"/>
                  </a:lnTo>
                  <a:lnTo>
                    <a:pt x="7061" y="132393"/>
                  </a:lnTo>
                  <a:lnTo>
                    <a:pt x="5499" y="118246"/>
                  </a:lnTo>
                  <a:lnTo>
                    <a:pt x="3606" y="104136"/>
                  </a:lnTo>
                  <a:lnTo>
                    <a:pt x="1674" y="90217"/>
                  </a:lnTo>
                  <a:lnTo>
                    <a:pt x="362" y="76791"/>
                  </a:lnTo>
                  <a:lnTo>
                    <a:pt x="0" y="63981"/>
                  </a:lnTo>
                  <a:lnTo>
                    <a:pt x="589" y="51752"/>
                  </a:lnTo>
                  <a:lnTo>
                    <a:pt x="1980" y="39999"/>
                  </a:lnTo>
                  <a:lnTo>
                    <a:pt x="4007" y="28628"/>
                  </a:lnTo>
                  <a:lnTo>
                    <a:pt x="6995" y="18194"/>
                  </a:lnTo>
                  <a:lnTo>
                    <a:pt x="11735" y="9851"/>
                  </a:lnTo>
                  <a:lnTo>
                    <a:pt x="18509" y="4062"/>
                  </a:lnTo>
                  <a:lnTo>
                    <a:pt x="26820" y="821"/>
                  </a:lnTo>
                  <a:lnTo>
                    <a:pt x="35701" y="0"/>
                  </a:lnTo>
                  <a:lnTo>
                    <a:pt x="44523" y="1264"/>
                  </a:lnTo>
                  <a:lnTo>
                    <a:pt x="53037" y="4177"/>
                  </a:lnTo>
                  <a:lnTo>
                    <a:pt x="61199" y="8325"/>
                  </a:lnTo>
                  <a:lnTo>
                    <a:pt x="69050" y="13373"/>
                  </a:lnTo>
                  <a:lnTo>
                    <a:pt x="76490" y="19384"/>
                  </a:lnTo>
                  <a:lnTo>
                    <a:pt x="83274" y="26782"/>
                  </a:lnTo>
                  <a:lnTo>
                    <a:pt x="89315" y="35682"/>
                  </a:lnTo>
                  <a:lnTo>
                    <a:pt x="94357" y="45762"/>
                  </a:lnTo>
                  <a:lnTo>
                    <a:pt x="97914" y="56446"/>
                  </a:lnTo>
                  <a:lnTo>
                    <a:pt x="99855" y="67336"/>
                  </a:lnTo>
                  <a:lnTo>
                    <a:pt x="100191" y="78240"/>
                  </a:lnTo>
                  <a:lnTo>
                    <a:pt x="98905" y="89088"/>
                  </a:lnTo>
                  <a:lnTo>
                    <a:pt x="96147" y="99854"/>
                  </a:lnTo>
                  <a:lnTo>
                    <a:pt x="92025" y="110218"/>
                  </a:lnTo>
                  <a:lnTo>
                    <a:pt x="86519" y="119579"/>
                  </a:lnTo>
                  <a:lnTo>
                    <a:pt x="79752" y="127687"/>
                  </a:lnTo>
                  <a:lnTo>
                    <a:pt x="72218" y="134473"/>
                  </a:lnTo>
                  <a:lnTo>
                    <a:pt x="63851" y="140543"/>
                  </a:lnTo>
                  <a:lnTo>
                    <a:pt x="52799" y="146428"/>
                  </a:lnTo>
                  <a:lnTo>
                    <a:pt x="35846" y="153098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726880" y="1328849"/>
              <a:ext cx="94758" cy="133085"/>
            </a:xfrm>
            <a:custGeom>
              <a:avLst/>
              <a:gdLst/>
              <a:ahLst/>
              <a:cxnLst/>
              <a:rect l="0" t="0" r="0" b="0"/>
              <a:pathLst>
                <a:path w="94758" h="133085">
                  <a:moveTo>
                    <a:pt x="0" y="71441"/>
                  </a:moveTo>
                  <a:lnTo>
                    <a:pt x="11668" y="71374"/>
                  </a:lnTo>
                  <a:lnTo>
                    <a:pt x="22157" y="70734"/>
                  </a:lnTo>
                  <a:lnTo>
                    <a:pt x="32459" y="69432"/>
                  </a:lnTo>
                  <a:lnTo>
                    <a:pt x="42760" y="67400"/>
                  </a:lnTo>
                  <a:lnTo>
                    <a:pt x="53104" y="64435"/>
                  </a:lnTo>
                  <a:lnTo>
                    <a:pt x="63475" y="60511"/>
                  </a:lnTo>
                  <a:lnTo>
                    <a:pt x="73213" y="55589"/>
                  </a:lnTo>
                  <a:lnTo>
                    <a:pt x="81077" y="49537"/>
                  </a:lnTo>
                  <a:lnTo>
                    <a:pt x="86539" y="42397"/>
                  </a:lnTo>
                  <a:lnTo>
                    <a:pt x="89559" y="34502"/>
                  </a:lnTo>
                  <a:lnTo>
                    <a:pt x="90231" y="26365"/>
                  </a:lnTo>
                  <a:lnTo>
                    <a:pt x="88858" y="18316"/>
                  </a:lnTo>
                  <a:lnTo>
                    <a:pt x="85531" y="10965"/>
                  </a:lnTo>
                  <a:lnTo>
                    <a:pt x="80042" y="5247"/>
                  </a:lnTo>
                  <a:lnTo>
                    <a:pt x="72476" y="1528"/>
                  </a:lnTo>
                  <a:lnTo>
                    <a:pt x="63485" y="0"/>
                  </a:lnTo>
                  <a:lnTo>
                    <a:pt x="54074" y="936"/>
                  </a:lnTo>
                  <a:lnTo>
                    <a:pt x="44865" y="4234"/>
                  </a:lnTo>
                  <a:lnTo>
                    <a:pt x="36244" y="9513"/>
                  </a:lnTo>
                  <a:lnTo>
                    <a:pt x="28534" y="16327"/>
                  </a:lnTo>
                  <a:lnTo>
                    <a:pt x="21802" y="24278"/>
                  </a:lnTo>
                  <a:lnTo>
                    <a:pt x="16095" y="33205"/>
                  </a:lnTo>
                  <a:lnTo>
                    <a:pt x="11544" y="43173"/>
                  </a:lnTo>
                  <a:lnTo>
                    <a:pt x="8117" y="54128"/>
                  </a:lnTo>
                  <a:lnTo>
                    <a:pt x="5965" y="65584"/>
                  </a:lnTo>
                  <a:lnTo>
                    <a:pt x="5493" y="76741"/>
                  </a:lnTo>
                  <a:lnTo>
                    <a:pt x="6769" y="87170"/>
                  </a:lnTo>
                  <a:lnTo>
                    <a:pt x="9575" y="96800"/>
                  </a:lnTo>
                  <a:lnTo>
                    <a:pt x="13591" y="105728"/>
                  </a:lnTo>
                  <a:lnTo>
                    <a:pt x="18522" y="114090"/>
                  </a:lnTo>
                  <a:lnTo>
                    <a:pt x="24441" y="121537"/>
                  </a:lnTo>
                  <a:lnTo>
                    <a:pt x="31770" y="127263"/>
                  </a:lnTo>
                  <a:lnTo>
                    <a:pt x="40612" y="130966"/>
                  </a:lnTo>
                  <a:lnTo>
                    <a:pt x="50381" y="132780"/>
                  </a:lnTo>
                  <a:lnTo>
                    <a:pt x="61032" y="133084"/>
                  </a:lnTo>
                  <a:lnTo>
                    <a:pt x="74619" y="130786"/>
                  </a:lnTo>
                  <a:lnTo>
                    <a:pt x="94757" y="124083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857436" y="1316062"/>
              <a:ext cx="101073" cy="146232"/>
            </a:xfrm>
            <a:custGeom>
              <a:avLst/>
              <a:gdLst/>
              <a:ahLst/>
              <a:cxnLst/>
              <a:rect l="0" t="0" r="0" b="0"/>
              <a:pathLst>
                <a:path w="101073" h="146232">
                  <a:moveTo>
                    <a:pt x="6315" y="63171"/>
                  </a:moveTo>
                  <a:lnTo>
                    <a:pt x="6382" y="77706"/>
                  </a:lnTo>
                  <a:lnTo>
                    <a:pt x="7023" y="90336"/>
                  </a:lnTo>
                  <a:lnTo>
                    <a:pt x="8319" y="102241"/>
                  </a:lnTo>
                  <a:lnTo>
                    <a:pt x="10179" y="113723"/>
                  </a:lnTo>
                  <a:lnTo>
                    <a:pt x="12495" y="124915"/>
                  </a:lnTo>
                  <a:lnTo>
                    <a:pt x="15136" y="135829"/>
                  </a:lnTo>
                  <a:lnTo>
                    <a:pt x="17109" y="143960"/>
                  </a:lnTo>
                  <a:lnTo>
                    <a:pt x="17303" y="146231"/>
                  </a:lnTo>
                  <a:lnTo>
                    <a:pt x="16137" y="143808"/>
                  </a:lnTo>
                  <a:lnTo>
                    <a:pt x="14113" y="138190"/>
                  </a:lnTo>
                  <a:lnTo>
                    <a:pt x="11554" y="130217"/>
                  </a:lnTo>
                  <a:lnTo>
                    <a:pt x="8662" y="120474"/>
                  </a:lnTo>
                  <a:lnTo>
                    <a:pt x="5724" y="109431"/>
                  </a:lnTo>
                  <a:lnTo>
                    <a:pt x="3124" y="97456"/>
                  </a:lnTo>
                  <a:lnTo>
                    <a:pt x="1053" y="84839"/>
                  </a:lnTo>
                  <a:lnTo>
                    <a:pt x="0" y="72274"/>
                  </a:lnTo>
                  <a:lnTo>
                    <a:pt x="807" y="60826"/>
                  </a:lnTo>
                  <a:lnTo>
                    <a:pt x="3763" y="50981"/>
                  </a:lnTo>
                  <a:lnTo>
                    <a:pt x="8681" y="42711"/>
                  </a:lnTo>
                  <a:lnTo>
                    <a:pt x="15188" y="35758"/>
                  </a:lnTo>
                  <a:lnTo>
                    <a:pt x="22895" y="29818"/>
                  </a:lnTo>
                  <a:lnTo>
                    <a:pt x="31474" y="24622"/>
                  </a:lnTo>
                  <a:lnTo>
                    <a:pt x="40668" y="19956"/>
                  </a:lnTo>
                  <a:lnTo>
                    <a:pt x="50281" y="15664"/>
                  </a:lnTo>
                  <a:lnTo>
                    <a:pt x="59916" y="11781"/>
                  </a:lnTo>
                  <a:lnTo>
                    <a:pt x="70013" y="8138"/>
                  </a:lnTo>
                  <a:lnTo>
                    <a:pt x="82572" y="4413"/>
                  </a:lnTo>
                  <a:lnTo>
                    <a:pt x="101072" y="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021678" y="1347647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1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8" y="46446"/>
                  </a:lnTo>
                  <a:lnTo>
                    <a:pt x="826" y="58458"/>
                  </a:lnTo>
                  <a:lnTo>
                    <a:pt x="2075" y="70247"/>
                  </a:lnTo>
                  <a:lnTo>
                    <a:pt x="3736" y="81294"/>
                  </a:lnTo>
                  <a:lnTo>
                    <a:pt x="5563" y="91818"/>
                  </a:lnTo>
                  <a:lnTo>
                    <a:pt x="7717" y="102741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000621" y="124236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115339" y="1347627"/>
              <a:ext cx="107162" cy="129006"/>
            </a:xfrm>
            <a:custGeom>
              <a:avLst/>
              <a:gdLst/>
              <a:ahLst/>
              <a:cxnLst/>
              <a:rect l="0" t="0" r="0" b="0"/>
              <a:pathLst>
                <a:path w="107162" h="129006">
                  <a:moveTo>
                    <a:pt x="74796" y="21077"/>
                  </a:moveTo>
                  <a:lnTo>
                    <a:pt x="68861" y="15277"/>
                  </a:lnTo>
                  <a:lnTo>
                    <a:pt x="62657" y="10352"/>
                  </a:lnTo>
                  <a:lnTo>
                    <a:pt x="55565" y="5864"/>
                  </a:lnTo>
                  <a:lnTo>
                    <a:pt x="47798" y="2161"/>
                  </a:lnTo>
                  <a:lnTo>
                    <a:pt x="39800" y="93"/>
                  </a:lnTo>
                  <a:lnTo>
                    <a:pt x="31863" y="0"/>
                  </a:lnTo>
                  <a:lnTo>
                    <a:pt x="24262" y="2070"/>
                  </a:lnTo>
                  <a:lnTo>
                    <a:pt x="17317" y="6581"/>
                  </a:lnTo>
                  <a:lnTo>
                    <a:pt x="11142" y="13428"/>
                  </a:lnTo>
                  <a:lnTo>
                    <a:pt x="5998" y="22076"/>
                  </a:lnTo>
                  <a:lnTo>
                    <a:pt x="2367" y="31773"/>
                  </a:lnTo>
                  <a:lnTo>
                    <a:pt x="373" y="41990"/>
                  </a:lnTo>
                  <a:lnTo>
                    <a:pt x="0" y="52439"/>
                  </a:lnTo>
                  <a:lnTo>
                    <a:pt x="1261" y="62979"/>
                  </a:lnTo>
                  <a:lnTo>
                    <a:pt x="3998" y="73542"/>
                  </a:lnTo>
                  <a:lnTo>
                    <a:pt x="7935" y="83940"/>
                  </a:lnTo>
                  <a:lnTo>
                    <a:pt x="12785" y="93856"/>
                  </a:lnTo>
                  <a:lnTo>
                    <a:pt x="18311" y="103150"/>
                  </a:lnTo>
                  <a:lnTo>
                    <a:pt x="24647" y="111528"/>
                  </a:lnTo>
                  <a:lnTo>
                    <a:pt x="32263" y="118478"/>
                  </a:lnTo>
                  <a:lnTo>
                    <a:pt x="41306" y="123845"/>
                  </a:lnTo>
                  <a:lnTo>
                    <a:pt x="51312" y="127465"/>
                  </a:lnTo>
                  <a:lnTo>
                    <a:pt x="61413" y="129005"/>
                  </a:lnTo>
                  <a:lnTo>
                    <a:pt x="71089" y="128479"/>
                  </a:lnTo>
                  <a:lnTo>
                    <a:pt x="80025" y="126026"/>
                  </a:lnTo>
                  <a:lnTo>
                    <a:pt x="87947" y="121722"/>
                  </a:lnTo>
                  <a:lnTo>
                    <a:pt x="94817" y="115792"/>
                  </a:lnTo>
                  <a:lnTo>
                    <a:pt x="100446" y="108560"/>
                  </a:lnTo>
                  <a:lnTo>
                    <a:pt x="104412" y="100344"/>
                  </a:lnTo>
                  <a:lnTo>
                    <a:pt x="106633" y="91418"/>
                  </a:lnTo>
                  <a:lnTo>
                    <a:pt x="107161" y="82156"/>
                  </a:lnTo>
                  <a:lnTo>
                    <a:pt x="106003" y="73019"/>
                  </a:lnTo>
                  <a:lnTo>
                    <a:pt x="103338" y="64242"/>
                  </a:lnTo>
                  <a:lnTo>
                    <a:pt x="99448" y="55704"/>
                  </a:lnTo>
                  <a:lnTo>
                    <a:pt x="94629" y="47051"/>
                  </a:lnTo>
                  <a:lnTo>
                    <a:pt x="89137" y="38095"/>
                  </a:lnTo>
                  <a:lnTo>
                    <a:pt x="83283" y="29448"/>
                  </a:lnTo>
                  <a:lnTo>
                    <a:pt x="76755" y="21682"/>
                  </a:lnTo>
                  <a:lnTo>
                    <a:pt x="67869" y="15230"/>
                  </a:lnTo>
                  <a:lnTo>
                    <a:pt x="53739" y="10549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262738" y="1130395"/>
              <a:ext cx="85325" cy="350797"/>
            </a:xfrm>
            <a:custGeom>
              <a:avLst/>
              <a:gdLst/>
              <a:ahLst/>
              <a:cxnLst/>
              <a:rect l="0" t="0" r="0" b="0"/>
              <a:pathLst>
                <a:path w="85325" h="350797">
                  <a:moveTo>
                    <a:pt x="74795" y="280423"/>
                  </a:moveTo>
                  <a:lnTo>
                    <a:pt x="68861" y="274556"/>
                  </a:lnTo>
                  <a:lnTo>
                    <a:pt x="62656" y="268991"/>
                  </a:lnTo>
                  <a:lnTo>
                    <a:pt x="55564" y="263210"/>
                  </a:lnTo>
                  <a:lnTo>
                    <a:pt x="47797" y="257821"/>
                  </a:lnTo>
                  <a:lnTo>
                    <a:pt x="39799" y="254084"/>
                  </a:lnTo>
                  <a:lnTo>
                    <a:pt x="31863" y="252578"/>
                  </a:lnTo>
                  <a:lnTo>
                    <a:pt x="24261" y="253550"/>
                  </a:lnTo>
                  <a:lnTo>
                    <a:pt x="17316" y="257250"/>
                  </a:lnTo>
                  <a:lnTo>
                    <a:pt x="11142" y="263523"/>
                  </a:lnTo>
                  <a:lnTo>
                    <a:pt x="5998" y="271938"/>
                  </a:lnTo>
                  <a:lnTo>
                    <a:pt x="2366" y="282004"/>
                  </a:lnTo>
                  <a:lnTo>
                    <a:pt x="373" y="293274"/>
                  </a:lnTo>
                  <a:lnTo>
                    <a:pt x="0" y="305072"/>
                  </a:lnTo>
                  <a:lnTo>
                    <a:pt x="1261" y="316524"/>
                  </a:lnTo>
                  <a:lnTo>
                    <a:pt x="4002" y="327169"/>
                  </a:lnTo>
                  <a:lnTo>
                    <a:pt x="8111" y="336449"/>
                  </a:lnTo>
                  <a:lnTo>
                    <a:pt x="13610" y="343553"/>
                  </a:lnTo>
                  <a:lnTo>
                    <a:pt x="20376" y="348250"/>
                  </a:lnTo>
                  <a:lnTo>
                    <a:pt x="28019" y="350624"/>
                  </a:lnTo>
                  <a:lnTo>
                    <a:pt x="35986" y="350796"/>
                  </a:lnTo>
                  <a:lnTo>
                    <a:pt x="43926" y="349057"/>
                  </a:lnTo>
                  <a:lnTo>
                    <a:pt x="51373" y="345469"/>
                  </a:lnTo>
                  <a:lnTo>
                    <a:pt x="57689" y="339797"/>
                  </a:lnTo>
                  <a:lnTo>
                    <a:pt x="62641" y="332096"/>
                  </a:lnTo>
                  <a:lnTo>
                    <a:pt x="66490" y="322673"/>
                  </a:lnTo>
                  <a:lnTo>
                    <a:pt x="69780" y="311908"/>
                  </a:lnTo>
                  <a:lnTo>
                    <a:pt x="72884" y="300144"/>
                  </a:lnTo>
                  <a:lnTo>
                    <a:pt x="75820" y="287500"/>
                  </a:lnTo>
                  <a:lnTo>
                    <a:pt x="78347" y="273882"/>
                  </a:lnTo>
                  <a:lnTo>
                    <a:pt x="80342" y="259324"/>
                  </a:lnTo>
                  <a:lnTo>
                    <a:pt x="81666" y="244295"/>
                  </a:lnTo>
                  <a:lnTo>
                    <a:pt x="82097" y="229585"/>
                  </a:lnTo>
                  <a:lnTo>
                    <a:pt x="81604" y="215609"/>
                  </a:lnTo>
                  <a:lnTo>
                    <a:pt x="80306" y="202106"/>
                  </a:lnTo>
                  <a:lnTo>
                    <a:pt x="78371" y="188358"/>
                  </a:lnTo>
                  <a:lnTo>
                    <a:pt x="75965" y="173953"/>
                  </a:lnTo>
                  <a:lnTo>
                    <a:pt x="73386" y="158649"/>
                  </a:lnTo>
                  <a:lnTo>
                    <a:pt x="71043" y="142224"/>
                  </a:lnTo>
                  <a:lnTo>
                    <a:pt x="69128" y="124692"/>
                  </a:lnTo>
                  <a:lnTo>
                    <a:pt x="67334" y="106544"/>
                  </a:lnTo>
                  <a:lnTo>
                    <a:pt x="64984" y="88602"/>
                  </a:lnTo>
                  <a:lnTo>
                    <a:pt x="61736" y="71323"/>
                  </a:lnTo>
                  <a:lnTo>
                    <a:pt x="57738" y="54962"/>
                  </a:lnTo>
                  <a:lnTo>
                    <a:pt x="53436" y="39740"/>
                  </a:lnTo>
                  <a:lnTo>
                    <a:pt x="49130" y="25674"/>
                  </a:lnTo>
                  <a:lnTo>
                    <a:pt x="44757" y="13420"/>
                  </a:lnTo>
                  <a:lnTo>
                    <a:pt x="39227" y="4503"/>
                  </a:lnTo>
                  <a:lnTo>
                    <a:pt x="32486" y="0"/>
                  </a:lnTo>
                  <a:lnTo>
                    <a:pt x="26550" y="117"/>
                  </a:lnTo>
                  <a:lnTo>
                    <a:pt x="22024" y="4152"/>
                  </a:lnTo>
                  <a:lnTo>
                    <a:pt x="18767" y="11347"/>
                  </a:lnTo>
                  <a:lnTo>
                    <a:pt x="16486" y="21188"/>
                  </a:lnTo>
                  <a:lnTo>
                    <a:pt x="14918" y="33168"/>
                  </a:lnTo>
                  <a:lnTo>
                    <a:pt x="14018" y="46784"/>
                  </a:lnTo>
                  <a:lnTo>
                    <a:pt x="13939" y="61600"/>
                  </a:lnTo>
                  <a:lnTo>
                    <a:pt x="14701" y="77277"/>
                  </a:lnTo>
                  <a:lnTo>
                    <a:pt x="16197" y="93720"/>
                  </a:lnTo>
                  <a:lnTo>
                    <a:pt x="18272" y="111051"/>
                  </a:lnTo>
                  <a:lnTo>
                    <a:pt x="20780" y="129265"/>
                  </a:lnTo>
                  <a:lnTo>
                    <a:pt x="23599" y="148073"/>
                  </a:lnTo>
                  <a:lnTo>
                    <a:pt x="26637" y="167006"/>
                  </a:lnTo>
                  <a:lnTo>
                    <a:pt x="29831" y="185780"/>
                  </a:lnTo>
                  <a:lnTo>
                    <a:pt x="33298" y="204302"/>
                  </a:lnTo>
                  <a:lnTo>
                    <a:pt x="37310" y="222579"/>
                  </a:lnTo>
                  <a:lnTo>
                    <a:pt x="41976" y="240643"/>
                  </a:lnTo>
                  <a:lnTo>
                    <a:pt x="47246" y="258215"/>
                  </a:lnTo>
                  <a:lnTo>
                    <a:pt x="53008" y="274722"/>
                  </a:lnTo>
                  <a:lnTo>
                    <a:pt x="59135" y="289925"/>
                  </a:lnTo>
                  <a:lnTo>
                    <a:pt x="65221" y="303466"/>
                  </a:lnTo>
                  <a:lnTo>
                    <a:pt x="71186" y="316031"/>
                  </a:lnTo>
                  <a:lnTo>
                    <a:pt x="77550" y="328721"/>
                  </a:lnTo>
                  <a:lnTo>
                    <a:pt x="85324" y="343594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3632331" y="1075311"/>
            <a:ext cx="3116437" cy="567135"/>
            <a:chOff x="3632331" y="1075311"/>
            <a:chExt cx="3116437" cy="567135"/>
          </a:xfrm>
        </p:grpSpPr>
        <p:sp>
          <p:nvSpPr>
            <p:cNvPr id="58" name="Freeform 57"/>
            <p:cNvSpPr/>
            <p:nvPr/>
          </p:nvSpPr>
          <p:spPr>
            <a:xfrm>
              <a:off x="3737616" y="1084435"/>
              <a:ext cx="42115" cy="400084"/>
            </a:xfrm>
            <a:custGeom>
              <a:avLst/>
              <a:gdLst/>
              <a:ahLst/>
              <a:cxnLst/>
              <a:rect l="0" t="0" r="0" b="0"/>
              <a:pathLst>
                <a:path w="42115" h="400084">
                  <a:moveTo>
                    <a:pt x="0" y="0"/>
                  </a:moveTo>
                  <a:lnTo>
                    <a:pt x="67" y="14669"/>
                  </a:lnTo>
                  <a:lnTo>
                    <a:pt x="708" y="28580"/>
                  </a:lnTo>
                  <a:lnTo>
                    <a:pt x="1999" y="43073"/>
                  </a:lnTo>
                  <a:lnTo>
                    <a:pt x="3686" y="58102"/>
                  </a:lnTo>
                  <a:lnTo>
                    <a:pt x="5354" y="73279"/>
                  </a:lnTo>
                  <a:lnTo>
                    <a:pt x="6772" y="88341"/>
                  </a:lnTo>
                  <a:lnTo>
                    <a:pt x="8043" y="103032"/>
                  </a:lnTo>
                  <a:lnTo>
                    <a:pt x="9502" y="117044"/>
                  </a:lnTo>
                  <a:lnTo>
                    <a:pt x="11335" y="130292"/>
                  </a:lnTo>
                  <a:lnTo>
                    <a:pt x="13566" y="143341"/>
                  </a:lnTo>
                  <a:lnTo>
                    <a:pt x="16142" y="157247"/>
                  </a:lnTo>
                  <a:lnTo>
                    <a:pt x="18985" y="172540"/>
                  </a:lnTo>
                  <a:lnTo>
                    <a:pt x="21861" y="189239"/>
                  </a:lnTo>
                  <a:lnTo>
                    <a:pt x="24405" y="207132"/>
                  </a:lnTo>
                  <a:lnTo>
                    <a:pt x="26449" y="225946"/>
                  </a:lnTo>
                  <a:lnTo>
                    <a:pt x="28159" y="245274"/>
                  </a:lnTo>
                  <a:lnTo>
                    <a:pt x="29921" y="264615"/>
                  </a:lnTo>
                  <a:lnTo>
                    <a:pt x="31957" y="283686"/>
                  </a:lnTo>
                  <a:lnTo>
                    <a:pt x="34156" y="302252"/>
                  </a:lnTo>
                  <a:lnTo>
                    <a:pt x="36180" y="320032"/>
                  </a:lnTo>
                  <a:lnTo>
                    <a:pt x="37838" y="336938"/>
                  </a:lnTo>
                  <a:lnTo>
                    <a:pt x="39106" y="352463"/>
                  </a:lnTo>
                  <a:lnTo>
                    <a:pt x="40170" y="367114"/>
                  </a:lnTo>
                  <a:lnTo>
                    <a:pt x="41119" y="382178"/>
                  </a:lnTo>
                  <a:lnTo>
                    <a:pt x="42114" y="400083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632331" y="1295005"/>
              <a:ext cx="242157" cy="31586"/>
            </a:xfrm>
            <a:custGeom>
              <a:avLst/>
              <a:gdLst/>
              <a:ahLst/>
              <a:cxnLst/>
              <a:rect l="0" t="0" r="0" b="0"/>
              <a:pathLst>
                <a:path w="242157" h="31586">
                  <a:moveTo>
                    <a:pt x="242156" y="0"/>
                  </a:moveTo>
                  <a:lnTo>
                    <a:pt x="230488" y="67"/>
                  </a:lnTo>
                  <a:lnTo>
                    <a:pt x="219998" y="707"/>
                  </a:lnTo>
                  <a:lnTo>
                    <a:pt x="209693" y="2004"/>
                  </a:lnTo>
                  <a:lnTo>
                    <a:pt x="199219" y="3863"/>
                  </a:lnTo>
                  <a:lnTo>
                    <a:pt x="188227" y="6180"/>
                  </a:lnTo>
                  <a:lnTo>
                    <a:pt x="176584" y="8842"/>
                  </a:lnTo>
                  <a:lnTo>
                    <a:pt x="164330" y="11592"/>
                  </a:lnTo>
                  <a:lnTo>
                    <a:pt x="151575" y="14051"/>
                  </a:lnTo>
                  <a:lnTo>
                    <a:pt x="138444" y="16038"/>
                  </a:lnTo>
                  <a:lnTo>
                    <a:pt x="125203" y="17709"/>
                  </a:lnTo>
                  <a:lnTo>
                    <a:pt x="112241" y="19445"/>
                  </a:lnTo>
                  <a:lnTo>
                    <a:pt x="99743" y="21463"/>
                  </a:lnTo>
                  <a:lnTo>
                    <a:pt x="87554" y="23651"/>
                  </a:lnTo>
                  <a:lnTo>
                    <a:pt x="75297" y="25666"/>
                  </a:lnTo>
                  <a:lnTo>
                    <a:pt x="62764" y="27319"/>
                  </a:lnTo>
                  <a:lnTo>
                    <a:pt x="50322" y="28584"/>
                  </a:lnTo>
                  <a:lnTo>
                    <a:pt x="37495" y="29645"/>
                  </a:lnTo>
                  <a:lnTo>
                    <a:pt x="22036" y="3059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874487" y="1158134"/>
              <a:ext cx="178985" cy="326385"/>
            </a:xfrm>
            <a:custGeom>
              <a:avLst/>
              <a:gdLst/>
              <a:ahLst/>
              <a:cxnLst/>
              <a:rect l="0" t="0" r="0" b="0"/>
              <a:pathLst>
                <a:path w="178985" h="326385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1999" y="32468"/>
                  </a:lnTo>
                  <a:lnTo>
                    <a:pt x="3686" y="43115"/>
                  </a:lnTo>
                  <a:lnTo>
                    <a:pt x="5354" y="54755"/>
                  </a:lnTo>
                  <a:lnTo>
                    <a:pt x="6772" y="67656"/>
                  </a:lnTo>
                  <a:lnTo>
                    <a:pt x="8043" y="81908"/>
                  </a:lnTo>
                  <a:lnTo>
                    <a:pt x="9501" y="97607"/>
                  </a:lnTo>
                  <a:lnTo>
                    <a:pt x="11334" y="114648"/>
                  </a:lnTo>
                  <a:lnTo>
                    <a:pt x="13565" y="132632"/>
                  </a:lnTo>
                  <a:lnTo>
                    <a:pt x="16142" y="150995"/>
                  </a:lnTo>
                  <a:lnTo>
                    <a:pt x="18985" y="169375"/>
                  </a:lnTo>
                  <a:lnTo>
                    <a:pt x="21860" y="187459"/>
                  </a:lnTo>
                  <a:lnTo>
                    <a:pt x="24404" y="204909"/>
                  </a:lnTo>
                  <a:lnTo>
                    <a:pt x="26443" y="221608"/>
                  </a:lnTo>
                  <a:lnTo>
                    <a:pt x="27981" y="237619"/>
                  </a:lnTo>
                  <a:lnTo>
                    <a:pt x="29095" y="253072"/>
                  </a:lnTo>
                  <a:lnTo>
                    <a:pt x="29886" y="268098"/>
                  </a:lnTo>
                  <a:lnTo>
                    <a:pt x="30606" y="282649"/>
                  </a:lnTo>
                  <a:lnTo>
                    <a:pt x="31630" y="296508"/>
                  </a:lnTo>
                  <a:lnTo>
                    <a:pt x="33114" y="309533"/>
                  </a:lnTo>
                  <a:lnTo>
                    <a:pt x="34249" y="319033"/>
                  </a:lnTo>
                  <a:lnTo>
                    <a:pt x="34239" y="321394"/>
                  </a:lnTo>
                  <a:lnTo>
                    <a:pt x="33762" y="317388"/>
                  </a:lnTo>
                  <a:lnTo>
                    <a:pt x="33401" y="309170"/>
                  </a:lnTo>
                  <a:lnTo>
                    <a:pt x="33594" y="298852"/>
                  </a:lnTo>
                  <a:lnTo>
                    <a:pt x="34497" y="287730"/>
                  </a:lnTo>
                  <a:lnTo>
                    <a:pt x="36066" y="276426"/>
                  </a:lnTo>
                  <a:lnTo>
                    <a:pt x="38181" y="265190"/>
                  </a:lnTo>
                  <a:lnTo>
                    <a:pt x="40716" y="254095"/>
                  </a:lnTo>
                  <a:lnTo>
                    <a:pt x="43719" y="243141"/>
                  </a:lnTo>
                  <a:lnTo>
                    <a:pt x="47413" y="232307"/>
                  </a:lnTo>
                  <a:lnTo>
                    <a:pt x="51870" y="221576"/>
                  </a:lnTo>
                  <a:lnTo>
                    <a:pt x="57337" y="211417"/>
                  </a:lnTo>
                  <a:lnTo>
                    <a:pt x="64296" y="202731"/>
                  </a:lnTo>
                  <a:lnTo>
                    <a:pt x="72862" y="195902"/>
                  </a:lnTo>
                  <a:lnTo>
                    <a:pt x="82531" y="191149"/>
                  </a:lnTo>
                  <a:lnTo>
                    <a:pt x="92397" y="188775"/>
                  </a:lnTo>
                  <a:lnTo>
                    <a:pt x="101914" y="188704"/>
                  </a:lnTo>
                  <a:lnTo>
                    <a:pt x="110740" y="190740"/>
                  </a:lnTo>
                  <a:lnTo>
                    <a:pt x="118588" y="194757"/>
                  </a:lnTo>
                  <a:lnTo>
                    <a:pt x="125421" y="200490"/>
                  </a:lnTo>
                  <a:lnTo>
                    <a:pt x="131535" y="207589"/>
                  </a:lnTo>
                  <a:lnTo>
                    <a:pt x="137424" y="215715"/>
                  </a:lnTo>
                  <a:lnTo>
                    <a:pt x="143389" y="224585"/>
                  </a:lnTo>
                  <a:lnTo>
                    <a:pt x="149384" y="233979"/>
                  </a:lnTo>
                  <a:lnTo>
                    <a:pt x="155110" y="243737"/>
                  </a:lnTo>
                  <a:lnTo>
                    <a:pt x="160402" y="253745"/>
                  </a:lnTo>
                  <a:lnTo>
                    <a:pt x="165107" y="264046"/>
                  </a:lnTo>
                  <a:lnTo>
                    <a:pt x="169463" y="276151"/>
                  </a:lnTo>
                  <a:lnTo>
                    <a:pt x="173852" y="294477"/>
                  </a:lnTo>
                  <a:lnTo>
                    <a:pt x="178984" y="326384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089610" y="1329288"/>
              <a:ext cx="163904" cy="152199"/>
            </a:xfrm>
            <a:custGeom>
              <a:avLst/>
              <a:gdLst/>
              <a:ahLst/>
              <a:cxnLst/>
              <a:rect l="0" t="0" r="0" b="0"/>
              <a:pathLst>
                <a:path w="163904" h="152199">
                  <a:moveTo>
                    <a:pt x="48089" y="102587"/>
                  </a:moveTo>
                  <a:lnTo>
                    <a:pt x="53957" y="96720"/>
                  </a:lnTo>
                  <a:lnTo>
                    <a:pt x="59522" y="91155"/>
                  </a:lnTo>
                  <a:lnTo>
                    <a:pt x="65316" y="85351"/>
                  </a:lnTo>
                  <a:lnTo>
                    <a:pt x="71224" y="79098"/>
                  </a:lnTo>
                  <a:lnTo>
                    <a:pt x="76905" y="72120"/>
                  </a:lnTo>
                  <a:lnTo>
                    <a:pt x="82171" y="64339"/>
                  </a:lnTo>
                  <a:lnTo>
                    <a:pt x="86676" y="55837"/>
                  </a:lnTo>
                  <a:lnTo>
                    <a:pt x="89865" y="46758"/>
                  </a:lnTo>
                  <a:lnTo>
                    <a:pt x="91551" y="37253"/>
                  </a:lnTo>
                  <a:lnTo>
                    <a:pt x="91545" y="27771"/>
                  </a:lnTo>
                  <a:lnTo>
                    <a:pt x="89496" y="19018"/>
                  </a:lnTo>
                  <a:lnTo>
                    <a:pt x="85413" y="11335"/>
                  </a:lnTo>
                  <a:lnTo>
                    <a:pt x="79587" y="5196"/>
                  </a:lnTo>
                  <a:lnTo>
                    <a:pt x="72398" y="1353"/>
                  </a:lnTo>
                  <a:lnTo>
                    <a:pt x="64201" y="0"/>
                  </a:lnTo>
                  <a:lnTo>
                    <a:pt x="55447" y="1024"/>
                  </a:lnTo>
                  <a:lnTo>
                    <a:pt x="46659" y="4287"/>
                  </a:lnTo>
                  <a:lnTo>
                    <a:pt x="38129" y="9478"/>
                  </a:lnTo>
                  <a:lnTo>
                    <a:pt x="30098" y="16196"/>
                  </a:lnTo>
                  <a:lnTo>
                    <a:pt x="22850" y="24059"/>
                  </a:lnTo>
                  <a:lnTo>
                    <a:pt x="16461" y="32753"/>
                  </a:lnTo>
                  <a:lnTo>
                    <a:pt x="11000" y="42197"/>
                  </a:lnTo>
                  <a:lnTo>
                    <a:pt x="6622" y="52521"/>
                  </a:lnTo>
                  <a:lnTo>
                    <a:pt x="3309" y="63722"/>
                  </a:lnTo>
                  <a:lnTo>
                    <a:pt x="1065" y="75515"/>
                  </a:lnTo>
                  <a:lnTo>
                    <a:pt x="0" y="87431"/>
                  </a:lnTo>
                  <a:lnTo>
                    <a:pt x="64" y="99184"/>
                  </a:lnTo>
                  <a:lnTo>
                    <a:pt x="1243" y="110515"/>
                  </a:lnTo>
                  <a:lnTo>
                    <a:pt x="3628" y="121125"/>
                  </a:lnTo>
                  <a:lnTo>
                    <a:pt x="7162" y="130913"/>
                  </a:lnTo>
                  <a:lnTo>
                    <a:pt x="11824" y="139468"/>
                  </a:lnTo>
                  <a:lnTo>
                    <a:pt x="17701" y="146011"/>
                  </a:lnTo>
                  <a:lnTo>
                    <a:pt x="24724" y="150290"/>
                  </a:lnTo>
                  <a:lnTo>
                    <a:pt x="32542" y="152198"/>
                  </a:lnTo>
                  <a:lnTo>
                    <a:pt x="40627" y="151516"/>
                  </a:lnTo>
                  <a:lnTo>
                    <a:pt x="48650" y="148386"/>
                  </a:lnTo>
                  <a:lnTo>
                    <a:pt x="56323" y="143049"/>
                  </a:lnTo>
                  <a:lnTo>
                    <a:pt x="63323" y="135663"/>
                  </a:lnTo>
                  <a:lnTo>
                    <a:pt x="69542" y="126515"/>
                  </a:lnTo>
                  <a:lnTo>
                    <a:pt x="74888" y="115970"/>
                  </a:lnTo>
                  <a:lnTo>
                    <a:pt x="79187" y="104376"/>
                  </a:lnTo>
                  <a:lnTo>
                    <a:pt x="82467" y="92057"/>
                  </a:lnTo>
                  <a:lnTo>
                    <a:pt x="85397" y="80400"/>
                  </a:lnTo>
                  <a:lnTo>
                    <a:pt x="89017" y="72977"/>
                  </a:lnTo>
                  <a:lnTo>
                    <a:pt x="93188" y="71679"/>
                  </a:lnTo>
                  <a:lnTo>
                    <a:pt x="97179" y="74660"/>
                  </a:lnTo>
                  <a:lnTo>
                    <a:pt x="101069" y="80318"/>
                  </a:lnTo>
                  <a:lnTo>
                    <a:pt x="105277" y="87674"/>
                  </a:lnTo>
                  <a:lnTo>
                    <a:pt x="110028" y="96112"/>
                  </a:lnTo>
                  <a:lnTo>
                    <a:pt x="115498" y="104925"/>
                  </a:lnTo>
                  <a:lnTo>
                    <a:pt x="121914" y="113251"/>
                  </a:lnTo>
                  <a:lnTo>
                    <a:pt x="129286" y="120665"/>
                  </a:lnTo>
                  <a:lnTo>
                    <a:pt x="137028" y="126788"/>
                  </a:lnTo>
                  <a:lnTo>
                    <a:pt x="144814" y="131600"/>
                  </a:lnTo>
                  <a:lnTo>
                    <a:pt x="153325" y="134399"/>
                  </a:lnTo>
                  <a:lnTo>
                    <a:pt x="163903" y="134173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274570" y="1343712"/>
              <a:ext cx="105286" cy="130278"/>
            </a:xfrm>
            <a:custGeom>
              <a:avLst/>
              <a:gdLst/>
              <a:ahLst/>
              <a:cxnLst/>
              <a:rect l="0" t="0" r="0" b="0"/>
              <a:pathLst>
                <a:path w="105286" h="130278">
                  <a:moveTo>
                    <a:pt x="0" y="46049"/>
                  </a:moveTo>
                  <a:lnTo>
                    <a:pt x="67" y="60651"/>
                  </a:lnTo>
                  <a:lnTo>
                    <a:pt x="707" y="73922"/>
                  </a:lnTo>
                  <a:lnTo>
                    <a:pt x="1977" y="87015"/>
                  </a:lnTo>
                  <a:lnTo>
                    <a:pt x="2854" y="96353"/>
                  </a:lnTo>
                  <a:lnTo>
                    <a:pt x="2522" y="97672"/>
                  </a:lnTo>
                  <a:lnTo>
                    <a:pt x="1879" y="92920"/>
                  </a:lnTo>
                  <a:lnTo>
                    <a:pt x="1321" y="84081"/>
                  </a:lnTo>
                  <a:lnTo>
                    <a:pt x="912" y="72459"/>
                  </a:lnTo>
                  <a:lnTo>
                    <a:pt x="794" y="59263"/>
                  </a:lnTo>
                  <a:lnTo>
                    <a:pt x="1242" y="45714"/>
                  </a:lnTo>
                  <a:lnTo>
                    <a:pt x="2373" y="32508"/>
                  </a:lnTo>
                  <a:lnTo>
                    <a:pt x="4625" y="20522"/>
                  </a:lnTo>
                  <a:lnTo>
                    <a:pt x="8804" y="10977"/>
                  </a:lnTo>
                  <a:lnTo>
                    <a:pt x="15164" y="4310"/>
                  </a:lnTo>
                  <a:lnTo>
                    <a:pt x="23013" y="612"/>
                  </a:lnTo>
                  <a:lnTo>
                    <a:pt x="31043" y="0"/>
                  </a:lnTo>
                  <a:lnTo>
                    <a:pt x="38477" y="2218"/>
                  </a:lnTo>
                  <a:lnTo>
                    <a:pt x="45244" y="6923"/>
                  </a:lnTo>
                  <a:lnTo>
                    <a:pt x="51694" y="13875"/>
                  </a:lnTo>
                  <a:lnTo>
                    <a:pt x="58098" y="22728"/>
                  </a:lnTo>
                  <a:lnTo>
                    <a:pt x="64416" y="33074"/>
                  </a:lnTo>
                  <a:lnTo>
                    <a:pt x="70374" y="44533"/>
                  </a:lnTo>
                  <a:lnTo>
                    <a:pt x="75833" y="56784"/>
                  </a:lnTo>
                  <a:lnTo>
                    <a:pt x="80851" y="69368"/>
                  </a:lnTo>
                  <a:lnTo>
                    <a:pt x="86198" y="83113"/>
                  </a:lnTo>
                  <a:lnTo>
                    <a:pt x="93458" y="101459"/>
                  </a:lnTo>
                  <a:lnTo>
                    <a:pt x="105285" y="130277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638748" y="1115762"/>
              <a:ext cx="120133" cy="364709"/>
            </a:xfrm>
            <a:custGeom>
              <a:avLst/>
              <a:gdLst/>
              <a:ahLst/>
              <a:cxnLst/>
              <a:rect l="0" t="0" r="0" b="0"/>
              <a:pathLst>
                <a:path w="120133" h="364709">
                  <a:moveTo>
                    <a:pt x="88547" y="252942"/>
                  </a:moveTo>
                  <a:lnTo>
                    <a:pt x="85479" y="244275"/>
                  </a:lnTo>
                  <a:lnTo>
                    <a:pt x="81416" y="237209"/>
                  </a:lnTo>
                  <a:lnTo>
                    <a:pt x="75924" y="231117"/>
                  </a:lnTo>
                  <a:lnTo>
                    <a:pt x="69164" y="226234"/>
                  </a:lnTo>
                  <a:lnTo>
                    <a:pt x="61366" y="223317"/>
                  </a:lnTo>
                  <a:lnTo>
                    <a:pt x="52774" y="222622"/>
                  </a:lnTo>
                  <a:lnTo>
                    <a:pt x="43761" y="224105"/>
                  </a:lnTo>
                  <a:lnTo>
                    <a:pt x="34804" y="227683"/>
                  </a:lnTo>
                  <a:lnTo>
                    <a:pt x="26167" y="233093"/>
                  </a:lnTo>
                  <a:lnTo>
                    <a:pt x="18235" y="240130"/>
                  </a:lnTo>
                  <a:lnTo>
                    <a:pt x="11587" y="248739"/>
                  </a:lnTo>
                  <a:lnTo>
                    <a:pt x="6419" y="258748"/>
                  </a:lnTo>
                  <a:lnTo>
                    <a:pt x="2762" y="269889"/>
                  </a:lnTo>
                  <a:lnTo>
                    <a:pt x="666" y="281891"/>
                  </a:lnTo>
                  <a:lnTo>
                    <a:pt x="0" y="294510"/>
                  </a:lnTo>
                  <a:lnTo>
                    <a:pt x="668" y="307236"/>
                  </a:lnTo>
                  <a:lnTo>
                    <a:pt x="2703" y="319321"/>
                  </a:lnTo>
                  <a:lnTo>
                    <a:pt x="5999" y="330404"/>
                  </a:lnTo>
                  <a:lnTo>
                    <a:pt x="10499" y="340319"/>
                  </a:lnTo>
                  <a:lnTo>
                    <a:pt x="16267" y="348915"/>
                  </a:lnTo>
                  <a:lnTo>
                    <a:pt x="23217" y="356235"/>
                  </a:lnTo>
                  <a:lnTo>
                    <a:pt x="30985" y="361829"/>
                  </a:lnTo>
                  <a:lnTo>
                    <a:pt x="39037" y="364708"/>
                  </a:lnTo>
                  <a:lnTo>
                    <a:pt x="47038" y="364569"/>
                  </a:lnTo>
                  <a:lnTo>
                    <a:pt x="54696" y="361713"/>
                  </a:lnTo>
                  <a:lnTo>
                    <a:pt x="61687" y="356674"/>
                  </a:lnTo>
                  <a:lnTo>
                    <a:pt x="67909" y="349987"/>
                  </a:lnTo>
                  <a:lnTo>
                    <a:pt x="73595" y="341942"/>
                  </a:lnTo>
                  <a:lnTo>
                    <a:pt x="79189" y="332581"/>
                  </a:lnTo>
                  <a:lnTo>
                    <a:pt x="84949" y="322032"/>
                  </a:lnTo>
                  <a:lnTo>
                    <a:pt x="90635" y="310511"/>
                  </a:lnTo>
                  <a:lnTo>
                    <a:pt x="95619" y="298247"/>
                  </a:lnTo>
                  <a:lnTo>
                    <a:pt x="99606" y="285443"/>
                  </a:lnTo>
                  <a:lnTo>
                    <a:pt x="102774" y="272421"/>
                  </a:lnTo>
                  <a:lnTo>
                    <a:pt x="105590" y="259606"/>
                  </a:lnTo>
                  <a:lnTo>
                    <a:pt x="108369" y="247200"/>
                  </a:lnTo>
                  <a:lnTo>
                    <a:pt x="111084" y="234903"/>
                  </a:lnTo>
                  <a:lnTo>
                    <a:pt x="113461" y="222041"/>
                  </a:lnTo>
                  <a:lnTo>
                    <a:pt x="115360" y="208270"/>
                  </a:lnTo>
                  <a:lnTo>
                    <a:pt x="116789" y="193579"/>
                  </a:lnTo>
                  <a:lnTo>
                    <a:pt x="117823" y="178105"/>
                  </a:lnTo>
                  <a:lnTo>
                    <a:pt x="118553" y="162024"/>
                  </a:lnTo>
                  <a:lnTo>
                    <a:pt x="119060" y="145497"/>
                  </a:lnTo>
                  <a:lnTo>
                    <a:pt x="119408" y="128649"/>
                  </a:lnTo>
                  <a:lnTo>
                    <a:pt x="119640" y="111583"/>
                  </a:lnTo>
                  <a:lnTo>
                    <a:pt x="119627" y="94532"/>
                  </a:lnTo>
                  <a:lnTo>
                    <a:pt x="119087" y="77850"/>
                  </a:lnTo>
                  <a:lnTo>
                    <a:pt x="117907" y="61707"/>
                  </a:lnTo>
                  <a:lnTo>
                    <a:pt x="116130" y="46256"/>
                  </a:lnTo>
                  <a:lnTo>
                    <a:pt x="113866" y="31719"/>
                  </a:lnTo>
                  <a:lnTo>
                    <a:pt x="111219" y="18154"/>
                  </a:lnTo>
                  <a:lnTo>
                    <a:pt x="107830" y="6540"/>
                  </a:lnTo>
                  <a:lnTo>
                    <a:pt x="103368" y="0"/>
                  </a:lnTo>
                  <a:lnTo>
                    <a:pt x="98867" y="122"/>
                  </a:lnTo>
                  <a:lnTo>
                    <a:pt x="95433" y="4937"/>
                  </a:lnTo>
                  <a:lnTo>
                    <a:pt x="93088" y="12972"/>
                  </a:lnTo>
                  <a:lnTo>
                    <a:pt x="91538" y="23515"/>
                  </a:lnTo>
                  <a:lnTo>
                    <a:pt x="90520" y="36027"/>
                  </a:lnTo>
                  <a:lnTo>
                    <a:pt x="89852" y="50029"/>
                  </a:lnTo>
                  <a:lnTo>
                    <a:pt x="89411" y="65117"/>
                  </a:lnTo>
                  <a:lnTo>
                    <a:pt x="89121" y="80978"/>
                  </a:lnTo>
                  <a:lnTo>
                    <a:pt x="88928" y="97378"/>
                  </a:lnTo>
                  <a:lnTo>
                    <a:pt x="88801" y="114149"/>
                  </a:lnTo>
                  <a:lnTo>
                    <a:pt x="88721" y="131173"/>
                  </a:lnTo>
                  <a:lnTo>
                    <a:pt x="88837" y="148369"/>
                  </a:lnTo>
                  <a:lnTo>
                    <a:pt x="89448" y="165680"/>
                  </a:lnTo>
                  <a:lnTo>
                    <a:pt x="90676" y="183065"/>
                  </a:lnTo>
                  <a:lnTo>
                    <a:pt x="92485" y="200334"/>
                  </a:lnTo>
                  <a:lnTo>
                    <a:pt x="94770" y="217163"/>
                  </a:lnTo>
                  <a:lnTo>
                    <a:pt x="97419" y="233406"/>
                  </a:lnTo>
                  <a:lnTo>
                    <a:pt x="100332" y="248923"/>
                  </a:lnTo>
                  <a:lnTo>
                    <a:pt x="103433" y="263505"/>
                  </a:lnTo>
                  <a:lnTo>
                    <a:pt x="106661" y="277120"/>
                  </a:lnTo>
                  <a:lnTo>
                    <a:pt x="109822" y="289639"/>
                  </a:lnTo>
                  <a:lnTo>
                    <a:pt x="112899" y="302076"/>
                  </a:lnTo>
                  <a:lnTo>
                    <a:pt x="116163" y="316643"/>
                  </a:lnTo>
                  <a:lnTo>
                    <a:pt x="120132" y="33717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835294" y="1326590"/>
              <a:ext cx="92043" cy="150241"/>
            </a:xfrm>
            <a:custGeom>
              <a:avLst/>
              <a:gdLst/>
              <a:ahLst/>
              <a:cxnLst/>
              <a:rect l="0" t="0" r="0" b="0"/>
              <a:pathLst>
                <a:path w="92043" h="150241">
                  <a:moveTo>
                    <a:pt x="7815" y="0"/>
                  </a:moveTo>
                  <a:lnTo>
                    <a:pt x="4948" y="8936"/>
                  </a:lnTo>
                  <a:lnTo>
                    <a:pt x="2806" y="18563"/>
                  </a:lnTo>
                  <a:lnTo>
                    <a:pt x="1207" y="29855"/>
                  </a:lnTo>
                  <a:lnTo>
                    <a:pt x="199" y="42695"/>
                  </a:lnTo>
                  <a:lnTo>
                    <a:pt x="0" y="56823"/>
                  </a:lnTo>
                  <a:lnTo>
                    <a:pt x="660" y="71939"/>
                  </a:lnTo>
                  <a:lnTo>
                    <a:pt x="2244" y="87454"/>
                  </a:lnTo>
                  <a:lnTo>
                    <a:pt x="4905" y="102546"/>
                  </a:lnTo>
                  <a:lnTo>
                    <a:pt x="8629" y="116778"/>
                  </a:lnTo>
                  <a:lnTo>
                    <a:pt x="13588" y="129448"/>
                  </a:lnTo>
                  <a:lnTo>
                    <a:pt x="20197" y="139448"/>
                  </a:lnTo>
                  <a:lnTo>
                    <a:pt x="28521" y="146414"/>
                  </a:lnTo>
                  <a:lnTo>
                    <a:pt x="37855" y="150141"/>
                  </a:lnTo>
                  <a:lnTo>
                    <a:pt x="46965" y="150240"/>
                  </a:lnTo>
                  <a:lnTo>
                    <a:pt x="55159" y="146862"/>
                  </a:lnTo>
                  <a:lnTo>
                    <a:pt x="62284" y="140565"/>
                  </a:lnTo>
                  <a:lnTo>
                    <a:pt x="68451" y="132004"/>
                  </a:lnTo>
                  <a:lnTo>
                    <a:pt x="73850" y="121775"/>
                  </a:lnTo>
                  <a:lnTo>
                    <a:pt x="78512" y="110354"/>
                  </a:lnTo>
                  <a:lnTo>
                    <a:pt x="82285" y="98099"/>
                  </a:lnTo>
                  <a:lnTo>
                    <a:pt x="85164" y="85282"/>
                  </a:lnTo>
                  <a:lnTo>
                    <a:pt x="87275" y="72500"/>
                  </a:lnTo>
                  <a:lnTo>
                    <a:pt x="89006" y="59336"/>
                  </a:lnTo>
                  <a:lnTo>
                    <a:pt x="90508" y="43520"/>
                  </a:lnTo>
                  <a:lnTo>
                    <a:pt x="92042" y="21057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979979" y="1316062"/>
              <a:ext cx="73701" cy="145956"/>
            </a:xfrm>
            <a:custGeom>
              <a:avLst/>
              <a:gdLst/>
              <a:ahLst/>
              <a:cxnLst/>
              <a:rect l="0" t="0" r="0" b="0"/>
              <a:pathLst>
                <a:path w="73701" h="145956">
                  <a:moveTo>
                    <a:pt x="0" y="73699"/>
                  </a:moveTo>
                  <a:lnTo>
                    <a:pt x="2867" y="82567"/>
                  </a:lnTo>
                  <a:lnTo>
                    <a:pt x="5008" y="91554"/>
                  </a:lnTo>
                  <a:lnTo>
                    <a:pt x="6616" y="101545"/>
                  </a:lnTo>
                  <a:lnTo>
                    <a:pt x="7970" y="112353"/>
                  </a:lnTo>
                  <a:lnTo>
                    <a:pt x="9466" y="123516"/>
                  </a:lnTo>
                  <a:lnTo>
                    <a:pt x="11299" y="134652"/>
                  </a:lnTo>
                  <a:lnTo>
                    <a:pt x="12844" y="143188"/>
                  </a:lnTo>
                  <a:lnTo>
                    <a:pt x="13153" y="145955"/>
                  </a:lnTo>
                  <a:lnTo>
                    <a:pt x="12277" y="143837"/>
                  </a:lnTo>
                  <a:lnTo>
                    <a:pt x="10537" y="138504"/>
                  </a:lnTo>
                  <a:lnTo>
                    <a:pt x="8374" y="131026"/>
                  </a:lnTo>
                  <a:lnTo>
                    <a:pt x="6294" y="121869"/>
                  </a:lnTo>
                  <a:lnTo>
                    <a:pt x="4561" y="111373"/>
                  </a:lnTo>
                  <a:lnTo>
                    <a:pt x="3395" y="100012"/>
                  </a:lnTo>
                  <a:lnTo>
                    <a:pt x="3059" y="88366"/>
                  </a:lnTo>
                  <a:lnTo>
                    <a:pt x="3617" y="76786"/>
                  </a:lnTo>
                  <a:lnTo>
                    <a:pt x="5126" y="65564"/>
                  </a:lnTo>
                  <a:lnTo>
                    <a:pt x="7733" y="55025"/>
                  </a:lnTo>
                  <a:lnTo>
                    <a:pt x="11417" y="45275"/>
                  </a:lnTo>
                  <a:lnTo>
                    <a:pt x="16177" y="36405"/>
                  </a:lnTo>
                  <a:lnTo>
                    <a:pt x="22121" y="28585"/>
                  </a:lnTo>
                  <a:lnTo>
                    <a:pt x="29185" y="21808"/>
                  </a:lnTo>
                  <a:lnTo>
                    <a:pt x="36919" y="16068"/>
                  </a:lnTo>
                  <a:lnTo>
                    <a:pt x="45444" y="10888"/>
                  </a:lnTo>
                  <a:lnTo>
                    <a:pt x="56624" y="5810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137906" y="1389761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67" y="11668"/>
                  </a:lnTo>
                  <a:lnTo>
                    <a:pt x="708" y="22157"/>
                  </a:lnTo>
                  <a:lnTo>
                    <a:pt x="2000" y="32459"/>
                  </a:lnTo>
                  <a:lnTo>
                    <a:pt x="3696" y="42883"/>
                  </a:lnTo>
                  <a:lnTo>
                    <a:pt x="5545" y="55052"/>
                  </a:lnTo>
                  <a:lnTo>
                    <a:pt x="7713" y="73395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127378" y="1273948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10528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232663" y="1351604"/>
              <a:ext cx="105286" cy="111858"/>
            </a:xfrm>
            <a:custGeom>
              <a:avLst/>
              <a:gdLst/>
              <a:ahLst/>
              <a:cxnLst/>
              <a:rect l="0" t="0" r="0" b="0"/>
              <a:pathLst>
                <a:path w="105286" h="111858">
                  <a:moveTo>
                    <a:pt x="0" y="59214"/>
                  </a:moveTo>
                  <a:lnTo>
                    <a:pt x="2867" y="68083"/>
                  </a:lnTo>
                  <a:lnTo>
                    <a:pt x="5009" y="77069"/>
                  </a:lnTo>
                  <a:lnTo>
                    <a:pt x="6614" y="86959"/>
                  </a:lnTo>
                  <a:lnTo>
                    <a:pt x="7891" y="94038"/>
                  </a:lnTo>
                  <a:lnTo>
                    <a:pt x="8920" y="94018"/>
                  </a:lnTo>
                  <a:lnTo>
                    <a:pt x="9594" y="88796"/>
                  </a:lnTo>
                  <a:lnTo>
                    <a:pt x="9989" y="80361"/>
                  </a:lnTo>
                  <a:lnTo>
                    <a:pt x="10213" y="69928"/>
                  </a:lnTo>
                  <a:lnTo>
                    <a:pt x="10351" y="58238"/>
                  </a:lnTo>
                  <a:lnTo>
                    <a:pt x="10770" y="46074"/>
                  </a:lnTo>
                  <a:lnTo>
                    <a:pt x="12110" y="34336"/>
                  </a:lnTo>
                  <a:lnTo>
                    <a:pt x="14647" y="23480"/>
                  </a:lnTo>
                  <a:lnTo>
                    <a:pt x="18487" y="14049"/>
                  </a:lnTo>
                  <a:lnTo>
                    <a:pt x="23738" y="6839"/>
                  </a:lnTo>
                  <a:lnTo>
                    <a:pt x="30306" y="2078"/>
                  </a:lnTo>
                  <a:lnTo>
                    <a:pt x="37799" y="0"/>
                  </a:lnTo>
                  <a:lnTo>
                    <a:pt x="45659" y="1090"/>
                  </a:lnTo>
                  <a:lnTo>
                    <a:pt x="53527" y="5305"/>
                  </a:lnTo>
                  <a:lnTo>
                    <a:pt x="61094" y="12182"/>
                  </a:lnTo>
                  <a:lnTo>
                    <a:pt x="68022" y="21141"/>
                  </a:lnTo>
                  <a:lnTo>
                    <a:pt x="74198" y="31635"/>
                  </a:lnTo>
                  <a:lnTo>
                    <a:pt x="79684" y="43066"/>
                  </a:lnTo>
                  <a:lnTo>
                    <a:pt x="84610" y="54796"/>
                  </a:lnTo>
                  <a:lnTo>
                    <a:pt x="89109" y="66443"/>
                  </a:lnTo>
                  <a:lnTo>
                    <a:pt x="93147" y="77417"/>
                  </a:lnTo>
                  <a:lnTo>
                    <a:pt x="96918" y="87896"/>
                  </a:lnTo>
                  <a:lnTo>
                    <a:pt x="100756" y="98795"/>
                  </a:lnTo>
                  <a:lnTo>
                    <a:pt x="105285" y="111857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295834" y="1339092"/>
              <a:ext cx="245108" cy="303354"/>
            </a:xfrm>
            <a:custGeom>
              <a:avLst/>
              <a:gdLst/>
              <a:ahLst/>
              <a:cxnLst/>
              <a:rect l="0" t="0" r="0" b="0"/>
              <a:pathLst>
                <a:path w="245108" h="303354">
                  <a:moveTo>
                    <a:pt x="178984" y="124369"/>
                  </a:moveTo>
                  <a:lnTo>
                    <a:pt x="184785" y="115567"/>
                  </a:lnTo>
                  <a:lnTo>
                    <a:pt x="189709" y="107221"/>
                  </a:lnTo>
                  <a:lnTo>
                    <a:pt x="194207" y="98517"/>
                  </a:lnTo>
                  <a:lnTo>
                    <a:pt x="198255" y="89224"/>
                  </a:lnTo>
                  <a:lnTo>
                    <a:pt x="201620" y="79080"/>
                  </a:lnTo>
                  <a:lnTo>
                    <a:pt x="204219" y="68044"/>
                  </a:lnTo>
                  <a:lnTo>
                    <a:pt x="205800" y="56550"/>
                  </a:lnTo>
                  <a:lnTo>
                    <a:pt x="205883" y="45376"/>
                  </a:lnTo>
                  <a:lnTo>
                    <a:pt x="204338" y="34945"/>
                  </a:lnTo>
                  <a:lnTo>
                    <a:pt x="201182" y="25486"/>
                  </a:lnTo>
                  <a:lnTo>
                    <a:pt x="196397" y="17206"/>
                  </a:lnTo>
                  <a:lnTo>
                    <a:pt x="190145" y="10097"/>
                  </a:lnTo>
                  <a:lnTo>
                    <a:pt x="182865" y="4476"/>
                  </a:lnTo>
                  <a:lnTo>
                    <a:pt x="175149" y="1047"/>
                  </a:lnTo>
                  <a:lnTo>
                    <a:pt x="167373" y="0"/>
                  </a:lnTo>
                  <a:lnTo>
                    <a:pt x="159696" y="1075"/>
                  </a:lnTo>
                  <a:lnTo>
                    <a:pt x="152163" y="3847"/>
                  </a:lnTo>
                  <a:lnTo>
                    <a:pt x="144772" y="7907"/>
                  </a:lnTo>
                  <a:lnTo>
                    <a:pt x="137826" y="13393"/>
                  </a:lnTo>
                  <a:lnTo>
                    <a:pt x="131912" y="20955"/>
                  </a:lnTo>
                  <a:lnTo>
                    <a:pt x="127277" y="30773"/>
                  </a:lnTo>
                  <a:lnTo>
                    <a:pt x="124165" y="42280"/>
                  </a:lnTo>
                  <a:lnTo>
                    <a:pt x="122974" y="54460"/>
                  </a:lnTo>
                  <a:lnTo>
                    <a:pt x="123731" y="66645"/>
                  </a:lnTo>
                  <a:lnTo>
                    <a:pt x="126173" y="78401"/>
                  </a:lnTo>
                  <a:lnTo>
                    <a:pt x="129937" y="89362"/>
                  </a:lnTo>
                  <a:lnTo>
                    <a:pt x="134691" y="99417"/>
                  </a:lnTo>
                  <a:lnTo>
                    <a:pt x="140319" y="108167"/>
                  </a:lnTo>
                  <a:lnTo>
                    <a:pt x="146919" y="114849"/>
                  </a:lnTo>
                  <a:lnTo>
                    <a:pt x="154464" y="119220"/>
                  </a:lnTo>
                  <a:lnTo>
                    <a:pt x="162648" y="121021"/>
                  </a:lnTo>
                  <a:lnTo>
                    <a:pt x="170987" y="119736"/>
                  </a:lnTo>
                  <a:lnTo>
                    <a:pt x="179184" y="115393"/>
                  </a:lnTo>
                  <a:lnTo>
                    <a:pt x="186975" y="108596"/>
                  </a:lnTo>
                  <a:lnTo>
                    <a:pt x="194055" y="100224"/>
                  </a:lnTo>
                  <a:lnTo>
                    <a:pt x="200342" y="91007"/>
                  </a:lnTo>
                  <a:lnTo>
                    <a:pt x="206220" y="83849"/>
                  </a:lnTo>
                  <a:lnTo>
                    <a:pt x="211641" y="82265"/>
                  </a:lnTo>
                  <a:lnTo>
                    <a:pt x="215959" y="85681"/>
                  </a:lnTo>
                  <a:lnTo>
                    <a:pt x="219506" y="92650"/>
                  </a:lnTo>
                  <a:lnTo>
                    <a:pt x="222724" y="102007"/>
                  </a:lnTo>
                  <a:lnTo>
                    <a:pt x="225867" y="112946"/>
                  </a:lnTo>
                  <a:lnTo>
                    <a:pt x="229044" y="124926"/>
                  </a:lnTo>
                  <a:lnTo>
                    <a:pt x="232288" y="137428"/>
                  </a:lnTo>
                  <a:lnTo>
                    <a:pt x="235598" y="149911"/>
                  </a:lnTo>
                  <a:lnTo>
                    <a:pt x="238956" y="162099"/>
                  </a:lnTo>
                  <a:lnTo>
                    <a:pt x="242018" y="174083"/>
                  </a:lnTo>
                  <a:lnTo>
                    <a:pt x="244161" y="186206"/>
                  </a:lnTo>
                  <a:lnTo>
                    <a:pt x="245107" y="198655"/>
                  </a:lnTo>
                  <a:lnTo>
                    <a:pt x="244587" y="211136"/>
                  </a:lnTo>
                  <a:lnTo>
                    <a:pt x="242185" y="222991"/>
                  </a:lnTo>
                  <a:lnTo>
                    <a:pt x="237861" y="233887"/>
                  </a:lnTo>
                  <a:lnTo>
                    <a:pt x="231873" y="243661"/>
                  </a:lnTo>
                  <a:lnTo>
                    <a:pt x="224573" y="252155"/>
                  </a:lnTo>
                  <a:lnTo>
                    <a:pt x="216293" y="259416"/>
                  </a:lnTo>
                  <a:lnTo>
                    <a:pt x="207144" y="265479"/>
                  </a:lnTo>
                  <a:lnTo>
                    <a:pt x="197027" y="270269"/>
                  </a:lnTo>
                  <a:lnTo>
                    <a:pt x="185963" y="273870"/>
                  </a:lnTo>
                  <a:lnTo>
                    <a:pt x="174093" y="276648"/>
                  </a:lnTo>
                  <a:lnTo>
                    <a:pt x="161595" y="279137"/>
                  </a:lnTo>
                  <a:lnTo>
                    <a:pt x="148629" y="281664"/>
                  </a:lnTo>
                  <a:lnTo>
                    <a:pt x="135329" y="284194"/>
                  </a:lnTo>
                  <a:lnTo>
                    <a:pt x="121794" y="286440"/>
                  </a:lnTo>
                  <a:lnTo>
                    <a:pt x="108096" y="288247"/>
                  </a:lnTo>
                  <a:lnTo>
                    <a:pt x="94288" y="289613"/>
                  </a:lnTo>
                  <a:lnTo>
                    <a:pt x="80405" y="290604"/>
                  </a:lnTo>
                  <a:lnTo>
                    <a:pt x="66484" y="291310"/>
                  </a:lnTo>
                  <a:lnTo>
                    <a:pt x="52957" y="292000"/>
                  </a:lnTo>
                  <a:lnTo>
                    <a:pt x="39210" y="293289"/>
                  </a:lnTo>
                  <a:lnTo>
                    <a:pt x="22919" y="296412"/>
                  </a:lnTo>
                  <a:lnTo>
                    <a:pt x="0" y="303353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875955" y="1116020"/>
              <a:ext cx="9476" cy="357970"/>
            </a:xfrm>
            <a:custGeom>
              <a:avLst/>
              <a:gdLst/>
              <a:ahLst/>
              <a:cxnLst/>
              <a:rect l="0" t="0" r="0" b="0"/>
              <a:pathLst>
                <a:path w="9476" h="357970">
                  <a:moveTo>
                    <a:pt x="9475" y="0"/>
                  </a:moveTo>
                  <a:lnTo>
                    <a:pt x="6608" y="11802"/>
                  </a:lnTo>
                  <a:lnTo>
                    <a:pt x="4466" y="23572"/>
                  </a:lnTo>
                  <a:lnTo>
                    <a:pt x="2863" y="36476"/>
                  </a:lnTo>
                  <a:lnTo>
                    <a:pt x="1683" y="50842"/>
                  </a:lnTo>
                  <a:lnTo>
                    <a:pt x="834" y="67115"/>
                  </a:lnTo>
                  <a:lnTo>
                    <a:pt x="241" y="85326"/>
                  </a:lnTo>
                  <a:lnTo>
                    <a:pt x="0" y="104561"/>
                  </a:lnTo>
                  <a:lnTo>
                    <a:pt x="364" y="123233"/>
                  </a:lnTo>
                  <a:lnTo>
                    <a:pt x="1419" y="140492"/>
                  </a:lnTo>
                  <a:lnTo>
                    <a:pt x="2941" y="156515"/>
                  </a:lnTo>
                  <a:lnTo>
                    <a:pt x="4500" y="172109"/>
                  </a:lnTo>
                  <a:lnTo>
                    <a:pt x="5844" y="187819"/>
                  </a:lnTo>
                  <a:lnTo>
                    <a:pt x="6897" y="203695"/>
                  </a:lnTo>
                  <a:lnTo>
                    <a:pt x="7679" y="219455"/>
                  </a:lnTo>
                  <a:lnTo>
                    <a:pt x="8239" y="234920"/>
                  </a:lnTo>
                  <a:lnTo>
                    <a:pt x="8633" y="250055"/>
                  </a:lnTo>
                  <a:lnTo>
                    <a:pt x="8904" y="264897"/>
                  </a:lnTo>
                  <a:lnTo>
                    <a:pt x="9090" y="279499"/>
                  </a:lnTo>
                  <a:lnTo>
                    <a:pt x="9217" y="293698"/>
                  </a:lnTo>
                  <a:lnTo>
                    <a:pt x="9316" y="308720"/>
                  </a:lnTo>
                  <a:lnTo>
                    <a:pt x="9397" y="328122"/>
                  </a:lnTo>
                  <a:lnTo>
                    <a:pt x="9475" y="357969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738031" y="1279864"/>
              <a:ext cx="252685" cy="15142"/>
            </a:xfrm>
            <a:custGeom>
              <a:avLst/>
              <a:gdLst/>
              <a:ahLst/>
              <a:cxnLst/>
              <a:rect l="0" t="0" r="0" b="0"/>
              <a:pathLst>
                <a:path w="252685" h="15142">
                  <a:moveTo>
                    <a:pt x="252684" y="4612"/>
                  </a:moveTo>
                  <a:lnTo>
                    <a:pt x="243883" y="1812"/>
                  </a:lnTo>
                  <a:lnTo>
                    <a:pt x="235536" y="311"/>
                  </a:lnTo>
                  <a:lnTo>
                    <a:pt x="226828" y="0"/>
                  </a:lnTo>
                  <a:lnTo>
                    <a:pt x="217361" y="506"/>
                  </a:lnTo>
                  <a:lnTo>
                    <a:pt x="206569" y="1326"/>
                  </a:lnTo>
                  <a:lnTo>
                    <a:pt x="194276" y="2141"/>
                  </a:lnTo>
                  <a:lnTo>
                    <a:pt x="180784" y="2825"/>
                  </a:lnTo>
                  <a:lnTo>
                    <a:pt x="166665" y="3351"/>
                  </a:lnTo>
                  <a:lnTo>
                    <a:pt x="152319" y="3742"/>
                  </a:lnTo>
                  <a:lnTo>
                    <a:pt x="137944" y="4190"/>
                  </a:lnTo>
                  <a:lnTo>
                    <a:pt x="123615" y="5030"/>
                  </a:lnTo>
                  <a:lnTo>
                    <a:pt x="109348" y="6410"/>
                  </a:lnTo>
                  <a:lnTo>
                    <a:pt x="95142" y="8153"/>
                  </a:lnTo>
                  <a:lnTo>
                    <a:pt x="80983" y="9862"/>
                  </a:lnTo>
                  <a:lnTo>
                    <a:pt x="66874" y="11306"/>
                  </a:lnTo>
                  <a:lnTo>
                    <a:pt x="53218" y="12430"/>
                  </a:lnTo>
                  <a:lnTo>
                    <a:pt x="39372" y="13379"/>
                  </a:lnTo>
                  <a:lnTo>
                    <a:pt x="22997" y="14235"/>
                  </a:lnTo>
                  <a:lnTo>
                    <a:pt x="0" y="15141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975498" y="1158134"/>
              <a:ext cx="288959" cy="310546"/>
            </a:xfrm>
            <a:custGeom>
              <a:avLst/>
              <a:gdLst/>
              <a:ahLst/>
              <a:cxnLst/>
              <a:rect l="0" t="0" r="0" b="0"/>
              <a:pathLst>
                <a:path w="288959" h="310546">
                  <a:moveTo>
                    <a:pt x="4688" y="0"/>
                  </a:moveTo>
                  <a:lnTo>
                    <a:pt x="4621" y="11735"/>
                  </a:lnTo>
                  <a:lnTo>
                    <a:pt x="3981" y="22864"/>
                  </a:lnTo>
                  <a:lnTo>
                    <a:pt x="2694" y="34467"/>
                  </a:lnTo>
                  <a:lnTo>
                    <a:pt x="1179" y="46801"/>
                  </a:lnTo>
                  <a:lnTo>
                    <a:pt x="160" y="60110"/>
                  </a:lnTo>
                  <a:lnTo>
                    <a:pt x="0" y="74419"/>
                  </a:lnTo>
                  <a:lnTo>
                    <a:pt x="727" y="89596"/>
                  </a:lnTo>
                  <a:lnTo>
                    <a:pt x="2213" y="105458"/>
                  </a:lnTo>
                  <a:lnTo>
                    <a:pt x="4285" y="121829"/>
                  </a:lnTo>
                  <a:lnTo>
                    <a:pt x="6625" y="138566"/>
                  </a:lnTo>
                  <a:lnTo>
                    <a:pt x="8801" y="155561"/>
                  </a:lnTo>
                  <a:lnTo>
                    <a:pt x="10595" y="172729"/>
                  </a:lnTo>
                  <a:lnTo>
                    <a:pt x="12136" y="189851"/>
                  </a:lnTo>
                  <a:lnTo>
                    <a:pt x="13784" y="206580"/>
                  </a:lnTo>
                  <a:lnTo>
                    <a:pt x="15743" y="222760"/>
                  </a:lnTo>
                  <a:lnTo>
                    <a:pt x="17891" y="238405"/>
                  </a:lnTo>
                  <a:lnTo>
                    <a:pt x="19880" y="253605"/>
                  </a:lnTo>
                  <a:lnTo>
                    <a:pt x="21518" y="268365"/>
                  </a:lnTo>
                  <a:lnTo>
                    <a:pt x="22875" y="279367"/>
                  </a:lnTo>
                  <a:lnTo>
                    <a:pt x="23989" y="282520"/>
                  </a:lnTo>
                  <a:lnTo>
                    <a:pt x="24727" y="279373"/>
                  </a:lnTo>
                  <a:lnTo>
                    <a:pt x="25331" y="271986"/>
                  </a:lnTo>
                  <a:lnTo>
                    <a:pt x="26225" y="261599"/>
                  </a:lnTo>
                  <a:lnTo>
                    <a:pt x="27623" y="249055"/>
                  </a:lnTo>
                  <a:lnTo>
                    <a:pt x="29703" y="235467"/>
                  </a:lnTo>
                  <a:lnTo>
                    <a:pt x="32696" y="222215"/>
                  </a:lnTo>
                  <a:lnTo>
                    <a:pt x="36638" y="210036"/>
                  </a:lnTo>
                  <a:lnTo>
                    <a:pt x="41572" y="199562"/>
                  </a:lnTo>
                  <a:lnTo>
                    <a:pt x="47632" y="191575"/>
                  </a:lnTo>
                  <a:lnTo>
                    <a:pt x="54778" y="186247"/>
                  </a:lnTo>
                  <a:lnTo>
                    <a:pt x="62676" y="183430"/>
                  </a:lnTo>
                  <a:lnTo>
                    <a:pt x="70816" y="182952"/>
                  </a:lnTo>
                  <a:lnTo>
                    <a:pt x="78875" y="184479"/>
                  </a:lnTo>
                  <a:lnTo>
                    <a:pt x="86573" y="187752"/>
                  </a:lnTo>
                  <a:lnTo>
                    <a:pt x="93589" y="192680"/>
                  </a:lnTo>
                  <a:lnTo>
                    <a:pt x="99820" y="199068"/>
                  </a:lnTo>
                  <a:lnTo>
                    <a:pt x="105173" y="206794"/>
                  </a:lnTo>
                  <a:lnTo>
                    <a:pt x="109477" y="215883"/>
                  </a:lnTo>
                  <a:lnTo>
                    <a:pt x="112750" y="226215"/>
                  </a:lnTo>
                  <a:lnTo>
                    <a:pt x="115305" y="237408"/>
                  </a:lnTo>
                  <a:lnTo>
                    <a:pt x="117645" y="248912"/>
                  </a:lnTo>
                  <a:lnTo>
                    <a:pt x="120081" y="260320"/>
                  </a:lnTo>
                  <a:lnTo>
                    <a:pt x="122852" y="269072"/>
                  </a:lnTo>
                  <a:lnTo>
                    <a:pt x="125960" y="272010"/>
                  </a:lnTo>
                  <a:lnTo>
                    <a:pt x="129270" y="270006"/>
                  </a:lnTo>
                  <a:lnTo>
                    <a:pt x="133067" y="264755"/>
                  </a:lnTo>
                  <a:lnTo>
                    <a:pt x="137683" y="257837"/>
                  </a:lnTo>
                  <a:lnTo>
                    <a:pt x="143413" y="250649"/>
                  </a:lnTo>
                  <a:lnTo>
                    <a:pt x="150283" y="243922"/>
                  </a:lnTo>
                  <a:lnTo>
                    <a:pt x="158136" y="237875"/>
                  </a:lnTo>
                  <a:lnTo>
                    <a:pt x="166763" y="232476"/>
                  </a:lnTo>
                  <a:lnTo>
                    <a:pt x="175971" y="227614"/>
                  </a:lnTo>
                  <a:lnTo>
                    <a:pt x="185760" y="223324"/>
                  </a:lnTo>
                  <a:lnTo>
                    <a:pt x="196314" y="219803"/>
                  </a:lnTo>
                  <a:lnTo>
                    <a:pt x="207664" y="217086"/>
                  </a:lnTo>
                  <a:lnTo>
                    <a:pt x="219387" y="214750"/>
                  </a:lnTo>
                  <a:lnTo>
                    <a:pt x="230725" y="212033"/>
                  </a:lnTo>
                  <a:lnTo>
                    <a:pt x="241260" y="208525"/>
                  </a:lnTo>
                  <a:lnTo>
                    <a:pt x="250451" y="203843"/>
                  </a:lnTo>
                  <a:lnTo>
                    <a:pt x="257489" y="197485"/>
                  </a:lnTo>
                  <a:lnTo>
                    <a:pt x="262132" y="189358"/>
                  </a:lnTo>
                  <a:lnTo>
                    <a:pt x="264299" y="180002"/>
                  </a:lnTo>
                  <a:lnTo>
                    <a:pt x="263799" y="170352"/>
                  </a:lnTo>
                  <a:lnTo>
                    <a:pt x="260799" y="161000"/>
                  </a:lnTo>
                  <a:lnTo>
                    <a:pt x="255720" y="152794"/>
                  </a:lnTo>
                  <a:lnTo>
                    <a:pt x="249041" y="146960"/>
                  </a:lnTo>
                  <a:lnTo>
                    <a:pt x="241190" y="143942"/>
                  </a:lnTo>
                  <a:lnTo>
                    <a:pt x="232669" y="143682"/>
                  </a:lnTo>
                  <a:lnTo>
                    <a:pt x="224039" y="146001"/>
                  </a:lnTo>
                  <a:lnTo>
                    <a:pt x="215614" y="150523"/>
                  </a:lnTo>
                  <a:lnTo>
                    <a:pt x="207654" y="156945"/>
                  </a:lnTo>
                  <a:lnTo>
                    <a:pt x="200453" y="165132"/>
                  </a:lnTo>
                  <a:lnTo>
                    <a:pt x="194095" y="174858"/>
                  </a:lnTo>
                  <a:lnTo>
                    <a:pt x="188655" y="185978"/>
                  </a:lnTo>
                  <a:lnTo>
                    <a:pt x="184291" y="198497"/>
                  </a:lnTo>
                  <a:lnTo>
                    <a:pt x="180987" y="212281"/>
                  </a:lnTo>
                  <a:lnTo>
                    <a:pt x="178751" y="226774"/>
                  </a:lnTo>
                  <a:lnTo>
                    <a:pt x="177689" y="241116"/>
                  </a:lnTo>
                  <a:lnTo>
                    <a:pt x="177762" y="254824"/>
                  </a:lnTo>
                  <a:lnTo>
                    <a:pt x="179114" y="267467"/>
                  </a:lnTo>
                  <a:lnTo>
                    <a:pt x="182149" y="278507"/>
                  </a:lnTo>
                  <a:lnTo>
                    <a:pt x="186938" y="287813"/>
                  </a:lnTo>
                  <a:lnTo>
                    <a:pt x="193425" y="295419"/>
                  </a:lnTo>
                  <a:lnTo>
                    <a:pt x="201599" y="301327"/>
                  </a:lnTo>
                  <a:lnTo>
                    <a:pt x="211279" y="305709"/>
                  </a:lnTo>
                  <a:lnTo>
                    <a:pt x="222014" y="308690"/>
                  </a:lnTo>
                  <a:lnTo>
                    <a:pt x="233204" y="310259"/>
                  </a:lnTo>
                  <a:lnTo>
                    <a:pt x="244452" y="310545"/>
                  </a:lnTo>
                  <a:lnTo>
                    <a:pt x="255141" y="309937"/>
                  </a:lnTo>
                  <a:lnTo>
                    <a:pt x="265390" y="308941"/>
                  </a:lnTo>
                  <a:lnTo>
                    <a:pt x="276093" y="307472"/>
                  </a:lnTo>
                  <a:lnTo>
                    <a:pt x="288958" y="305327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529136" y="1075311"/>
              <a:ext cx="219632" cy="413321"/>
            </a:xfrm>
            <a:custGeom>
              <a:avLst/>
              <a:gdLst/>
              <a:ahLst/>
              <a:cxnLst/>
              <a:rect l="0" t="0" r="0" b="0"/>
              <a:pathLst>
                <a:path w="219632" h="413321">
                  <a:moveTo>
                    <a:pt x="188045" y="61766"/>
                  </a:moveTo>
                  <a:lnTo>
                    <a:pt x="182177" y="53032"/>
                  </a:lnTo>
                  <a:lnTo>
                    <a:pt x="176613" y="45325"/>
                  </a:lnTo>
                  <a:lnTo>
                    <a:pt x="170810" y="37923"/>
                  </a:lnTo>
                  <a:lnTo>
                    <a:pt x="164556" y="30662"/>
                  </a:lnTo>
                  <a:lnTo>
                    <a:pt x="157578" y="23484"/>
                  </a:lnTo>
                  <a:lnTo>
                    <a:pt x="149797" y="16372"/>
                  </a:lnTo>
                  <a:lnTo>
                    <a:pt x="141295" y="9800"/>
                  </a:lnTo>
                  <a:lnTo>
                    <a:pt x="132216" y="4678"/>
                  </a:lnTo>
                  <a:lnTo>
                    <a:pt x="122702" y="1392"/>
                  </a:lnTo>
                  <a:lnTo>
                    <a:pt x="112874" y="0"/>
                  </a:lnTo>
                  <a:lnTo>
                    <a:pt x="102825" y="505"/>
                  </a:lnTo>
                  <a:lnTo>
                    <a:pt x="92626" y="2707"/>
                  </a:lnTo>
                  <a:lnTo>
                    <a:pt x="82490" y="6608"/>
                  </a:lnTo>
                  <a:lnTo>
                    <a:pt x="72757" y="12491"/>
                  </a:lnTo>
                  <a:lnTo>
                    <a:pt x="63587" y="20334"/>
                  </a:lnTo>
                  <a:lnTo>
                    <a:pt x="55123" y="29852"/>
                  </a:lnTo>
                  <a:lnTo>
                    <a:pt x="47583" y="40682"/>
                  </a:lnTo>
                  <a:lnTo>
                    <a:pt x="40993" y="52484"/>
                  </a:lnTo>
                  <a:lnTo>
                    <a:pt x="35229" y="64983"/>
                  </a:lnTo>
                  <a:lnTo>
                    <a:pt x="30114" y="77972"/>
                  </a:lnTo>
                  <a:lnTo>
                    <a:pt x="25485" y="91299"/>
                  </a:lnTo>
                  <a:lnTo>
                    <a:pt x="21204" y="104857"/>
                  </a:lnTo>
                  <a:lnTo>
                    <a:pt x="17169" y="118572"/>
                  </a:lnTo>
                  <a:lnTo>
                    <a:pt x="13306" y="132398"/>
                  </a:lnTo>
                  <a:lnTo>
                    <a:pt x="9729" y="146464"/>
                  </a:lnTo>
                  <a:lnTo>
                    <a:pt x="6706" y="161053"/>
                  </a:lnTo>
                  <a:lnTo>
                    <a:pt x="4341" y="176275"/>
                  </a:lnTo>
                  <a:lnTo>
                    <a:pt x="2584" y="191922"/>
                  </a:lnTo>
                  <a:lnTo>
                    <a:pt x="1323" y="207579"/>
                  </a:lnTo>
                  <a:lnTo>
                    <a:pt x="441" y="223005"/>
                  </a:lnTo>
                  <a:lnTo>
                    <a:pt x="0" y="238296"/>
                  </a:lnTo>
                  <a:lnTo>
                    <a:pt x="229" y="253782"/>
                  </a:lnTo>
                  <a:lnTo>
                    <a:pt x="1197" y="269636"/>
                  </a:lnTo>
                  <a:lnTo>
                    <a:pt x="2829" y="285555"/>
                  </a:lnTo>
                  <a:lnTo>
                    <a:pt x="4996" y="300870"/>
                  </a:lnTo>
                  <a:lnTo>
                    <a:pt x="7570" y="315247"/>
                  </a:lnTo>
                  <a:lnTo>
                    <a:pt x="10603" y="328681"/>
                  </a:lnTo>
                  <a:lnTo>
                    <a:pt x="14316" y="341317"/>
                  </a:lnTo>
                  <a:lnTo>
                    <a:pt x="18782" y="353331"/>
                  </a:lnTo>
                  <a:lnTo>
                    <a:pt x="24085" y="364723"/>
                  </a:lnTo>
                  <a:lnTo>
                    <a:pt x="30403" y="375313"/>
                  </a:lnTo>
                  <a:lnTo>
                    <a:pt x="37735" y="385064"/>
                  </a:lnTo>
                  <a:lnTo>
                    <a:pt x="46099" y="393749"/>
                  </a:lnTo>
                  <a:lnTo>
                    <a:pt x="55617" y="400905"/>
                  </a:lnTo>
                  <a:lnTo>
                    <a:pt x="66237" y="406415"/>
                  </a:lnTo>
                  <a:lnTo>
                    <a:pt x="77623" y="410301"/>
                  </a:lnTo>
                  <a:lnTo>
                    <a:pt x="89257" y="412550"/>
                  </a:lnTo>
                  <a:lnTo>
                    <a:pt x="100820" y="413320"/>
                  </a:lnTo>
                  <a:lnTo>
                    <a:pt x="112193" y="412719"/>
                  </a:lnTo>
                  <a:lnTo>
                    <a:pt x="123362" y="410730"/>
                  </a:lnTo>
                  <a:lnTo>
                    <a:pt x="134357" y="407474"/>
                  </a:lnTo>
                  <a:lnTo>
                    <a:pt x="145215" y="403341"/>
                  </a:lnTo>
                  <a:lnTo>
                    <a:pt x="155973" y="398883"/>
                  </a:lnTo>
                  <a:lnTo>
                    <a:pt x="166649" y="394444"/>
                  </a:lnTo>
                  <a:lnTo>
                    <a:pt x="177006" y="390117"/>
                  </a:lnTo>
                  <a:lnTo>
                    <a:pt x="187667" y="385312"/>
                  </a:lnTo>
                  <a:lnTo>
                    <a:pt x="200688" y="378494"/>
                  </a:lnTo>
                  <a:lnTo>
                    <a:pt x="219631" y="367093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6780352" y="1105492"/>
            <a:ext cx="452726" cy="360063"/>
            <a:chOff x="6780352" y="1105492"/>
            <a:chExt cx="452726" cy="360063"/>
          </a:xfrm>
        </p:grpSpPr>
        <p:sp>
          <p:nvSpPr>
            <p:cNvPr id="75" name="Freeform 74"/>
            <p:cNvSpPr/>
            <p:nvPr/>
          </p:nvSpPr>
          <p:spPr>
            <a:xfrm>
              <a:off x="6780352" y="1273948"/>
              <a:ext cx="94758" cy="170481"/>
            </a:xfrm>
            <a:custGeom>
              <a:avLst/>
              <a:gdLst/>
              <a:ahLst/>
              <a:cxnLst/>
              <a:rect l="0" t="0" r="0" b="0"/>
              <a:pathLst>
                <a:path w="94758" h="170481">
                  <a:moveTo>
                    <a:pt x="0" y="63171"/>
                  </a:moveTo>
                  <a:lnTo>
                    <a:pt x="2933" y="74839"/>
                  </a:lnTo>
                  <a:lnTo>
                    <a:pt x="5716" y="85328"/>
                  </a:lnTo>
                  <a:lnTo>
                    <a:pt x="8615" y="95629"/>
                  </a:lnTo>
                  <a:lnTo>
                    <a:pt x="11655" y="105931"/>
                  </a:lnTo>
                  <a:lnTo>
                    <a:pt x="14820" y="116274"/>
                  </a:lnTo>
                  <a:lnTo>
                    <a:pt x="18084" y="126668"/>
                  </a:lnTo>
                  <a:lnTo>
                    <a:pt x="21423" y="137270"/>
                  </a:lnTo>
                  <a:lnTo>
                    <a:pt x="24814" y="148376"/>
                  </a:lnTo>
                  <a:lnTo>
                    <a:pt x="28209" y="160011"/>
                  </a:lnTo>
                  <a:lnTo>
                    <a:pt x="30383" y="168694"/>
                  </a:lnTo>
                  <a:lnTo>
                    <a:pt x="30163" y="170480"/>
                  </a:lnTo>
                  <a:lnTo>
                    <a:pt x="28513" y="167121"/>
                  </a:lnTo>
                  <a:lnTo>
                    <a:pt x="26118" y="160345"/>
                  </a:lnTo>
                  <a:lnTo>
                    <a:pt x="23311" y="151248"/>
                  </a:lnTo>
                  <a:lnTo>
                    <a:pt x="20587" y="140726"/>
                  </a:lnTo>
                  <a:lnTo>
                    <a:pt x="18659" y="129592"/>
                  </a:lnTo>
                  <a:lnTo>
                    <a:pt x="17840" y="118321"/>
                  </a:lnTo>
                  <a:lnTo>
                    <a:pt x="18102" y="106954"/>
                  </a:lnTo>
                  <a:lnTo>
                    <a:pt x="19266" y="95247"/>
                  </a:lnTo>
                  <a:lnTo>
                    <a:pt x="21130" y="83078"/>
                  </a:lnTo>
                  <a:lnTo>
                    <a:pt x="23838" y="70783"/>
                  </a:lnTo>
                  <a:lnTo>
                    <a:pt x="27857" y="59054"/>
                  </a:lnTo>
                  <a:lnTo>
                    <a:pt x="33336" y="48241"/>
                  </a:lnTo>
                  <a:lnTo>
                    <a:pt x="40134" y="38523"/>
                  </a:lnTo>
                  <a:lnTo>
                    <a:pt x="47993" y="30066"/>
                  </a:lnTo>
                  <a:lnTo>
                    <a:pt x="56637" y="22830"/>
                  </a:lnTo>
                  <a:lnTo>
                    <a:pt x="65389" y="16766"/>
                  </a:lnTo>
                  <a:lnTo>
                    <a:pt x="74037" y="11326"/>
                  </a:lnTo>
                  <a:lnTo>
                    <a:pt x="83337" y="6029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925119" y="1304361"/>
              <a:ext cx="139504" cy="161194"/>
            </a:xfrm>
            <a:custGeom>
              <a:avLst/>
              <a:gdLst/>
              <a:ahLst/>
              <a:cxnLst/>
              <a:rect l="0" t="0" r="0" b="0"/>
              <a:pathLst>
                <a:path w="139504" h="161194">
                  <a:moveTo>
                    <a:pt x="2632" y="74872"/>
                  </a:moveTo>
                  <a:lnTo>
                    <a:pt x="11434" y="77671"/>
                  </a:lnTo>
                  <a:lnTo>
                    <a:pt x="19780" y="79173"/>
                  </a:lnTo>
                  <a:lnTo>
                    <a:pt x="28479" y="79475"/>
                  </a:lnTo>
                  <a:lnTo>
                    <a:pt x="37600" y="78623"/>
                  </a:lnTo>
                  <a:lnTo>
                    <a:pt x="47095" y="76507"/>
                  </a:lnTo>
                  <a:lnTo>
                    <a:pt x="56878" y="73180"/>
                  </a:lnTo>
                  <a:lnTo>
                    <a:pt x="66546" y="68673"/>
                  </a:lnTo>
                  <a:lnTo>
                    <a:pt x="75424" y="62905"/>
                  </a:lnTo>
                  <a:lnTo>
                    <a:pt x="83189" y="55954"/>
                  </a:lnTo>
                  <a:lnTo>
                    <a:pt x="89383" y="48017"/>
                  </a:lnTo>
                  <a:lnTo>
                    <a:pt x="93263" y="39319"/>
                  </a:lnTo>
                  <a:lnTo>
                    <a:pt x="94637" y="30077"/>
                  </a:lnTo>
                  <a:lnTo>
                    <a:pt x="93456" y="20940"/>
                  </a:lnTo>
                  <a:lnTo>
                    <a:pt x="89556" y="12952"/>
                  </a:lnTo>
                  <a:lnTo>
                    <a:pt x="83124" y="6595"/>
                  </a:lnTo>
                  <a:lnTo>
                    <a:pt x="74757" y="2160"/>
                  </a:lnTo>
                  <a:lnTo>
                    <a:pt x="65249" y="0"/>
                  </a:lnTo>
                  <a:lnTo>
                    <a:pt x="55164" y="73"/>
                  </a:lnTo>
                  <a:lnTo>
                    <a:pt x="44974" y="2206"/>
                  </a:lnTo>
                  <a:lnTo>
                    <a:pt x="35141" y="6287"/>
                  </a:lnTo>
                  <a:lnTo>
                    <a:pt x="25873" y="12067"/>
                  </a:lnTo>
                  <a:lnTo>
                    <a:pt x="17499" y="19368"/>
                  </a:lnTo>
                  <a:lnTo>
                    <a:pt x="10545" y="28161"/>
                  </a:lnTo>
                  <a:lnTo>
                    <a:pt x="5171" y="38297"/>
                  </a:lnTo>
                  <a:lnTo>
                    <a:pt x="1545" y="49525"/>
                  </a:lnTo>
                  <a:lnTo>
                    <a:pt x="0" y="61586"/>
                  </a:lnTo>
                  <a:lnTo>
                    <a:pt x="518" y="74244"/>
                  </a:lnTo>
                  <a:lnTo>
                    <a:pt x="2796" y="86998"/>
                  </a:lnTo>
                  <a:lnTo>
                    <a:pt x="6451" y="99101"/>
                  </a:lnTo>
                  <a:lnTo>
                    <a:pt x="11130" y="110196"/>
                  </a:lnTo>
                  <a:lnTo>
                    <a:pt x="16709" y="120119"/>
                  </a:lnTo>
                  <a:lnTo>
                    <a:pt x="23277" y="128720"/>
                  </a:lnTo>
                  <a:lnTo>
                    <a:pt x="30804" y="136062"/>
                  </a:lnTo>
                  <a:lnTo>
                    <a:pt x="39146" y="142350"/>
                  </a:lnTo>
                  <a:lnTo>
                    <a:pt x="48123" y="147823"/>
                  </a:lnTo>
                  <a:lnTo>
                    <a:pt x="57571" y="152689"/>
                  </a:lnTo>
                  <a:lnTo>
                    <a:pt x="67356" y="156790"/>
                  </a:lnTo>
                  <a:lnTo>
                    <a:pt x="77378" y="159642"/>
                  </a:lnTo>
                  <a:lnTo>
                    <a:pt x="87554" y="161077"/>
                  </a:lnTo>
                  <a:lnTo>
                    <a:pt x="97570" y="161193"/>
                  </a:lnTo>
                  <a:lnTo>
                    <a:pt x="107965" y="160091"/>
                  </a:lnTo>
                  <a:lnTo>
                    <a:pt x="120768" y="156554"/>
                  </a:lnTo>
                  <a:lnTo>
                    <a:pt x="139503" y="148571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118318" y="1105492"/>
              <a:ext cx="30532" cy="357970"/>
            </a:xfrm>
            <a:custGeom>
              <a:avLst/>
              <a:gdLst/>
              <a:ahLst/>
              <a:cxnLst/>
              <a:rect l="0" t="0" r="0" b="0"/>
              <a:pathLst>
                <a:path w="30532" h="357970">
                  <a:moveTo>
                    <a:pt x="9474" y="0"/>
                  </a:moveTo>
                  <a:lnTo>
                    <a:pt x="6608" y="11802"/>
                  </a:lnTo>
                  <a:lnTo>
                    <a:pt x="4466" y="23571"/>
                  </a:lnTo>
                  <a:lnTo>
                    <a:pt x="2862" y="36470"/>
                  </a:lnTo>
                  <a:lnTo>
                    <a:pt x="1682" y="50664"/>
                  </a:lnTo>
                  <a:lnTo>
                    <a:pt x="835" y="66289"/>
                  </a:lnTo>
                  <a:lnTo>
                    <a:pt x="242" y="83256"/>
                  </a:lnTo>
                  <a:lnTo>
                    <a:pt x="0" y="101011"/>
                  </a:lnTo>
                  <a:lnTo>
                    <a:pt x="364" y="118683"/>
                  </a:lnTo>
                  <a:lnTo>
                    <a:pt x="1418" y="135788"/>
                  </a:lnTo>
                  <a:lnTo>
                    <a:pt x="2941" y="152371"/>
                  </a:lnTo>
                  <a:lnTo>
                    <a:pt x="4500" y="168805"/>
                  </a:lnTo>
                  <a:lnTo>
                    <a:pt x="5848" y="185335"/>
                  </a:lnTo>
                  <a:lnTo>
                    <a:pt x="7074" y="201726"/>
                  </a:lnTo>
                  <a:lnTo>
                    <a:pt x="8504" y="217366"/>
                  </a:lnTo>
                  <a:lnTo>
                    <a:pt x="10312" y="231969"/>
                  </a:lnTo>
                  <a:lnTo>
                    <a:pt x="12359" y="245727"/>
                  </a:lnTo>
                  <a:lnTo>
                    <a:pt x="14279" y="259113"/>
                  </a:lnTo>
                  <a:lnTo>
                    <a:pt x="15872" y="272448"/>
                  </a:lnTo>
                  <a:lnTo>
                    <a:pt x="17264" y="285711"/>
                  </a:lnTo>
                  <a:lnTo>
                    <a:pt x="18805" y="298629"/>
                  </a:lnTo>
                  <a:lnTo>
                    <a:pt x="20689" y="311051"/>
                  </a:lnTo>
                  <a:lnTo>
                    <a:pt x="22794" y="322535"/>
                  </a:lnTo>
                  <a:lnTo>
                    <a:pt x="24975" y="333406"/>
                  </a:lnTo>
                  <a:lnTo>
                    <a:pt x="27427" y="344616"/>
                  </a:lnTo>
                  <a:lnTo>
                    <a:pt x="30531" y="357969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001450" y="1221305"/>
              <a:ext cx="231628" cy="4614"/>
            </a:xfrm>
            <a:custGeom>
              <a:avLst/>
              <a:gdLst/>
              <a:ahLst/>
              <a:cxnLst/>
              <a:rect l="0" t="0" r="0" b="0"/>
              <a:pathLst>
                <a:path w="231628" h="4614">
                  <a:moveTo>
                    <a:pt x="231627" y="0"/>
                  </a:moveTo>
                  <a:lnTo>
                    <a:pt x="222691" y="2800"/>
                  </a:lnTo>
                  <a:lnTo>
                    <a:pt x="213064" y="4302"/>
                  </a:lnTo>
                  <a:lnTo>
                    <a:pt x="201777" y="4613"/>
                  </a:lnTo>
                  <a:lnTo>
                    <a:pt x="189110" y="4106"/>
                  </a:lnTo>
                  <a:lnTo>
                    <a:pt x="175630" y="3287"/>
                  </a:lnTo>
                  <a:lnTo>
                    <a:pt x="161754" y="2471"/>
                  </a:lnTo>
                  <a:lnTo>
                    <a:pt x="147545" y="1787"/>
                  </a:lnTo>
                  <a:lnTo>
                    <a:pt x="132806" y="1261"/>
                  </a:lnTo>
                  <a:lnTo>
                    <a:pt x="117451" y="875"/>
                  </a:lnTo>
                  <a:lnTo>
                    <a:pt x="101531" y="600"/>
                  </a:lnTo>
                  <a:lnTo>
                    <a:pt x="85154" y="409"/>
                  </a:lnTo>
                  <a:lnTo>
                    <a:pt x="68450" y="277"/>
                  </a:lnTo>
                  <a:lnTo>
                    <a:pt x="52275" y="186"/>
                  </a:lnTo>
                  <a:lnTo>
                    <a:pt x="36601" y="115"/>
                  </a:lnTo>
                  <a:lnTo>
                    <a:pt x="20055" y="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7199309" y="1313958"/>
            <a:ext cx="1215133" cy="254789"/>
            <a:chOff x="7199309" y="1313958"/>
            <a:chExt cx="1215133" cy="254789"/>
          </a:xfrm>
        </p:grpSpPr>
        <p:sp>
          <p:nvSpPr>
            <p:cNvPr id="80" name="Freeform 79"/>
            <p:cNvSpPr/>
            <p:nvPr/>
          </p:nvSpPr>
          <p:spPr>
            <a:xfrm>
              <a:off x="7199309" y="1318334"/>
              <a:ext cx="202226" cy="168669"/>
            </a:xfrm>
            <a:custGeom>
              <a:avLst/>
              <a:gdLst/>
              <a:ahLst/>
              <a:cxnLst/>
              <a:rect l="0" t="0" r="0" b="0"/>
              <a:pathLst>
                <a:path w="202226" h="168669">
                  <a:moveTo>
                    <a:pt x="128525" y="71427"/>
                  </a:moveTo>
                  <a:lnTo>
                    <a:pt x="125524" y="62626"/>
                  </a:lnTo>
                  <a:lnTo>
                    <a:pt x="122103" y="54279"/>
                  </a:lnTo>
                  <a:lnTo>
                    <a:pt x="117906" y="45585"/>
                  </a:lnTo>
                  <a:lnTo>
                    <a:pt x="113005" y="36637"/>
                  </a:lnTo>
                  <a:lnTo>
                    <a:pt x="107524" y="27790"/>
                  </a:lnTo>
                  <a:lnTo>
                    <a:pt x="101584" y="19265"/>
                  </a:lnTo>
                  <a:lnTo>
                    <a:pt x="94977" y="11595"/>
                  </a:lnTo>
                  <a:lnTo>
                    <a:pt x="87182" y="5663"/>
                  </a:lnTo>
                  <a:lnTo>
                    <a:pt x="78021" y="1797"/>
                  </a:lnTo>
                  <a:lnTo>
                    <a:pt x="67937" y="0"/>
                  </a:lnTo>
                  <a:lnTo>
                    <a:pt x="57783" y="225"/>
                  </a:lnTo>
                  <a:lnTo>
                    <a:pt x="48072" y="2231"/>
                  </a:lnTo>
                  <a:lnTo>
                    <a:pt x="39114" y="5829"/>
                  </a:lnTo>
                  <a:lnTo>
                    <a:pt x="31176" y="10977"/>
                  </a:lnTo>
                  <a:lnTo>
                    <a:pt x="24287" y="17507"/>
                  </a:lnTo>
                  <a:lnTo>
                    <a:pt x="18306" y="25160"/>
                  </a:lnTo>
                  <a:lnTo>
                    <a:pt x="13039" y="33667"/>
                  </a:lnTo>
                  <a:lnTo>
                    <a:pt x="8312" y="42799"/>
                  </a:lnTo>
                  <a:lnTo>
                    <a:pt x="4304" y="52541"/>
                  </a:lnTo>
                  <a:lnTo>
                    <a:pt x="1515" y="63066"/>
                  </a:lnTo>
                  <a:lnTo>
                    <a:pt x="122" y="74402"/>
                  </a:lnTo>
                  <a:lnTo>
                    <a:pt x="0" y="86286"/>
                  </a:lnTo>
                  <a:lnTo>
                    <a:pt x="907" y="98263"/>
                  </a:lnTo>
                  <a:lnTo>
                    <a:pt x="2594" y="110056"/>
                  </a:lnTo>
                  <a:lnTo>
                    <a:pt x="5015" y="121415"/>
                  </a:lnTo>
                  <a:lnTo>
                    <a:pt x="8309" y="132043"/>
                  </a:lnTo>
                  <a:lnTo>
                    <a:pt x="12495" y="141847"/>
                  </a:lnTo>
                  <a:lnTo>
                    <a:pt x="17779" y="150583"/>
                  </a:lnTo>
                  <a:lnTo>
                    <a:pt x="24615" y="157780"/>
                  </a:lnTo>
                  <a:lnTo>
                    <a:pt x="33103" y="163316"/>
                  </a:lnTo>
                  <a:lnTo>
                    <a:pt x="42890" y="167051"/>
                  </a:lnTo>
                  <a:lnTo>
                    <a:pt x="53366" y="168668"/>
                  </a:lnTo>
                  <a:lnTo>
                    <a:pt x="64111" y="168195"/>
                  </a:lnTo>
                  <a:lnTo>
                    <a:pt x="74746" y="165777"/>
                  </a:lnTo>
                  <a:lnTo>
                    <a:pt x="84881" y="161496"/>
                  </a:lnTo>
                  <a:lnTo>
                    <a:pt x="94354" y="155578"/>
                  </a:lnTo>
                  <a:lnTo>
                    <a:pt x="103035" y="148183"/>
                  </a:lnTo>
                  <a:lnTo>
                    <a:pt x="110726" y="139325"/>
                  </a:lnTo>
                  <a:lnTo>
                    <a:pt x="117419" y="129147"/>
                  </a:lnTo>
                  <a:lnTo>
                    <a:pt x="123084" y="117890"/>
                  </a:lnTo>
                  <a:lnTo>
                    <a:pt x="127599" y="105810"/>
                  </a:lnTo>
                  <a:lnTo>
                    <a:pt x="130996" y="93225"/>
                  </a:lnTo>
                  <a:lnTo>
                    <a:pt x="132961" y="83667"/>
                  </a:lnTo>
                  <a:lnTo>
                    <a:pt x="133758" y="81109"/>
                  </a:lnTo>
                  <a:lnTo>
                    <a:pt x="134745" y="83785"/>
                  </a:lnTo>
                  <a:lnTo>
                    <a:pt x="136334" y="89617"/>
                  </a:lnTo>
                  <a:lnTo>
                    <a:pt x="138481" y="97297"/>
                  </a:lnTo>
                  <a:lnTo>
                    <a:pt x="141217" y="105903"/>
                  </a:lnTo>
                  <a:lnTo>
                    <a:pt x="144727" y="114689"/>
                  </a:lnTo>
                  <a:lnTo>
                    <a:pt x="149055" y="123267"/>
                  </a:lnTo>
                  <a:lnTo>
                    <a:pt x="154267" y="131353"/>
                  </a:lnTo>
                  <a:lnTo>
                    <a:pt x="160522" y="138649"/>
                  </a:lnTo>
                  <a:lnTo>
                    <a:pt x="167794" y="145077"/>
                  </a:lnTo>
                  <a:lnTo>
                    <a:pt x="175471" y="150582"/>
                  </a:lnTo>
                  <a:lnTo>
                    <a:pt x="183207" y="155581"/>
                  </a:lnTo>
                  <a:lnTo>
                    <a:pt x="191682" y="160512"/>
                  </a:lnTo>
                  <a:lnTo>
                    <a:pt x="202225" y="166184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438522" y="1313958"/>
              <a:ext cx="110412" cy="186203"/>
            </a:xfrm>
            <a:custGeom>
              <a:avLst/>
              <a:gdLst/>
              <a:ahLst/>
              <a:cxnLst/>
              <a:rect l="0" t="0" r="0" b="0"/>
              <a:pathLst>
                <a:path w="110412" h="186203">
                  <a:moveTo>
                    <a:pt x="110411" y="23161"/>
                  </a:moveTo>
                  <a:lnTo>
                    <a:pt x="104476" y="17360"/>
                  </a:lnTo>
                  <a:lnTo>
                    <a:pt x="98272" y="12436"/>
                  </a:lnTo>
                  <a:lnTo>
                    <a:pt x="91176" y="7942"/>
                  </a:lnTo>
                  <a:lnTo>
                    <a:pt x="83235" y="4067"/>
                  </a:lnTo>
                  <a:lnTo>
                    <a:pt x="74589" y="1350"/>
                  </a:lnTo>
                  <a:lnTo>
                    <a:pt x="65399" y="0"/>
                  </a:lnTo>
                  <a:lnTo>
                    <a:pt x="55972" y="71"/>
                  </a:lnTo>
                  <a:lnTo>
                    <a:pt x="46731" y="1637"/>
                  </a:lnTo>
                  <a:lnTo>
                    <a:pt x="37896" y="4585"/>
                  </a:lnTo>
                  <a:lnTo>
                    <a:pt x="29660" y="8834"/>
                  </a:lnTo>
                  <a:lnTo>
                    <a:pt x="22276" y="14427"/>
                  </a:lnTo>
                  <a:lnTo>
                    <a:pt x="15795" y="21270"/>
                  </a:lnTo>
                  <a:lnTo>
                    <a:pt x="10272" y="29474"/>
                  </a:lnTo>
                  <a:lnTo>
                    <a:pt x="5854" y="39414"/>
                  </a:lnTo>
                  <a:lnTo>
                    <a:pt x="2518" y="51137"/>
                  </a:lnTo>
                  <a:lnTo>
                    <a:pt x="429" y="64247"/>
                  </a:lnTo>
                  <a:lnTo>
                    <a:pt x="0" y="78109"/>
                  </a:lnTo>
                  <a:lnTo>
                    <a:pt x="1306" y="92278"/>
                  </a:lnTo>
                  <a:lnTo>
                    <a:pt x="4131" y="106366"/>
                  </a:lnTo>
                  <a:lnTo>
                    <a:pt x="8161" y="119972"/>
                  </a:lnTo>
                  <a:lnTo>
                    <a:pt x="13096" y="132925"/>
                  </a:lnTo>
                  <a:lnTo>
                    <a:pt x="18849" y="144926"/>
                  </a:lnTo>
                  <a:lnTo>
                    <a:pt x="25533" y="155469"/>
                  </a:lnTo>
                  <a:lnTo>
                    <a:pt x="33143" y="164409"/>
                  </a:lnTo>
                  <a:lnTo>
                    <a:pt x="41710" y="171753"/>
                  </a:lnTo>
                  <a:lnTo>
                    <a:pt x="51371" y="177478"/>
                  </a:lnTo>
                  <a:lnTo>
                    <a:pt x="62078" y="181735"/>
                  </a:lnTo>
                  <a:lnTo>
                    <a:pt x="73056" y="184607"/>
                  </a:lnTo>
                  <a:lnTo>
                    <a:pt x="83982" y="186202"/>
                  </a:lnTo>
                  <a:lnTo>
                    <a:pt x="95811" y="185546"/>
                  </a:lnTo>
                  <a:lnTo>
                    <a:pt x="110411" y="181088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617558" y="1329482"/>
              <a:ext cx="120889" cy="183625"/>
            </a:xfrm>
            <a:custGeom>
              <a:avLst/>
              <a:gdLst/>
              <a:ahLst/>
              <a:cxnLst/>
              <a:rect l="0" t="0" r="0" b="0"/>
              <a:pathLst>
                <a:path w="120889" h="183625">
                  <a:moveTo>
                    <a:pt x="26131" y="81336"/>
                  </a:moveTo>
                  <a:lnTo>
                    <a:pt x="34999" y="78469"/>
                  </a:lnTo>
                  <a:lnTo>
                    <a:pt x="43986" y="76327"/>
                  </a:lnTo>
                  <a:lnTo>
                    <a:pt x="53976" y="74715"/>
                  </a:lnTo>
                  <a:lnTo>
                    <a:pt x="64784" y="73189"/>
                  </a:lnTo>
                  <a:lnTo>
                    <a:pt x="75947" y="71044"/>
                  </a:lnTo>
                  <a:lnTo>
                    <a:pt x="87136" y="67931"/>
                  </a:lnTo>
                  <a:lnTo>
                    <a:pt x="97557" y="63520"/>
                  </a:lnTo>
                  <a:lnTo>
                    <a:pt x="105947" y="57346"/>
                  </a:lnTo>
                  <a:lnTo>
                    <a:pt x="111795" y="49343"/>
                  </a:lnTo>
                  <a:lnTo>
                    <a:pt x="115090" y="40070"/>
                  </a:lnTo>
                  <a:lnTo>
                    <a:pt x="115952" y="30477"/>
                  </a:lnTo>
                  <a:lnTo>
                    <a:pt x="114712" y="21157"/>
                  </a:lnTo>
                  <a:lnTo>
                    <a:pt x="111476" y="12804"/>
                  </a:lnTo>
                  <a:lnTo>
                    <a:pt x="106047" y="6338"/>
                  </a:lnTo>
                  <a:lnTo>
                    <a:pt x="98518" y="2078"/>
                  </a:lnTo>
                  <a:lnTo>
                    <a:pt x="89381" y="0"/>
                  </a:lnTo>
                  <a:lnTo>
                    <a:pt x="79341" y="27"/>
                  </a:lnTo>
                  <a:lnTo>
                    <a:pt x="68892" y="1897"/>
                  </a:lnTo>
                  <a:lnTo>
                    <a:pt x="58454" y="5402"/>
                  </a:lnTo>
                  <a:lnTo>
                    <a:pt x="48452" y="10486"/>
                  </a:lnTo>
                  <a:lnTo>
                    <a:pt x="39068" y="16975"/>
                  </a:lnTo>
                  <a:lnTo>
                    <a:pt x="30444" y="24599"/>
                  </a:lnTo>
                  <a:lnTo>
                    <a:pt x="22791" y="33086"/>
                  </a:lnTo>
                  <a:lnTo>
                    <a:pt x="16126" y="42206"/>
                  </a:lnTo>
                  <a:lnTo>
                    <a:pt x="10479" y="51939"/>
                  </a:lnTo>
                  <a:lnTo>
                    <a:pt x="5975" y="62458"/>
                  </a:lnTo>
                  <a:lnTo>
                    <a:pt x="2582" y="73790"/>
                  </a:lnTo>
                  <a:lnTo>
                    <a:pt x="454" y="85672"/>
                  </a:lnTo>
                  <a:lnTo>
                    <a:pt x="0" y="97647"/>
                  </a:lnTo>
                  <a:lnTo>
                    <a:pt x="1293" y="109443"/>
                  </a:lnTo>
                  <a:lnTo>
                    <a:pt x="4279" y="120974"/>
                  </a:lnTo>
                  <a:lnTo>
                    <a:pt x="8950" y="132250"/>
                  </a:lnTo>
                  <a:lnTo>
                    <a:pt x="15128" y="143307"/>
                  </a:lnTo>
                  <a:lnTo>
                    <a:pt x="22530" y="153868"/>
                  </a:lnTo>
                  <a:lnTo>
                    <a:pt x="30861" y="163362"/>
                  </a:lnTo>
                  <a:lnTo>
                    <a:pt x="39873" y="171549"/>
                  </a:lnTo>
                  <a:lnTo>
                    <a:pt x="49532" y="178030"/>
                  </a:lnTo>
                  <a:lnTo>
                    <a:pt x="59998" y="182103"/>
                  </a:lnTo>
                  <a:lnTo>
                    <a:pt x="71283" y="183624"/>
                  </a:lnTo>
                  <a:lnTo>
                    <a:pt x="82668" y="183211"/>
                  </a:lnTo>
                  <a:lnTo>
                    <a:pt x="93917" y="181924"/>
                  </a:lnTo>
                  <a:lnTo>
                    <a:pt x="106019" y="179653"/>
                  </a:lnTo>
                  <a:lnTo>
                    <a:pt x="120888" y="176093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790175" y="1354961"/>
              <a:ext cx="117004" cy="148567"/>
            </a:xfrm>
            <a:custGeom>
              <a:avLst/>
              <a:gdLst/>
              <a:ahLst/>
              <a:cxnLst/>
              <a:rect l="0" t="0" r="0" b="0"/>
              <a:pathLst>
                <a:path w="117004" h="148567">
                  <a:moveTo>
                    <a:pt x="106198" y="24272"/>
                  </a:moveTo>
                  <a:lnTo>
                    <a:pt x="103063" y="15671"/>
                  </a:lnTo>
                  <a:lnTo>
                    <a:pt x="98359" y="9245"/>
                  </a:lnTo>
                  <a:lnTo>
                    <a:pt x="91575" y="4446"/>
                  </a:lnTo>
                  <a:lnTo>
                    <a:pt x="83129" y="1250"/>
                  </a:lnTo>
                  <a:lnTo>
                    <a:pt x="73663" y="0"/>
                  </a:lnTo>
                  <a:lnTo>
                    <a:pt x="63657" y="714"/>
                  </a:lnTo>
                  <a:lnTo>
                    <a:pt x="53547" y="3122"/>
                  </a:lnTo>
                  <a:lnTo>
                    <a:pt x="43778" y="6863"/>
                  </a:lnTo>
                  <a:lnTo>
                    <a:pt x="34558" y="11599"/>
                  </a:lnTo>
                  <a:lnTo>
                    <a:pt x="26048" y="17216"/>
                  </a:lnTo>
                  <a:lnTo>
                    <a:pt x="18471" y="23809"/>
                  </a:lnTo>
                  <a:lnTo>
                    <a:pt x="11864" y="31357"/>
                  </a:lnTo>
                  <a:lnTo>
                    <a:pt x="6425" y="39883"/>
                  </a:lnTo>
                  <a:lnTo>
                    <a:pt x="2593" y="49516"/>
                  </a:lnTo>
                  <a:lnTo>
                    <a:pt x="464" y="60218"/>
                  </a:lnTo>
                  <a:lnTo>
                    <a:pt x="0" y="71659"/>
                  </a:lnTo>
                  <a:lnTo>
                    <a:pt x="1201" y="83331"/>
                  </a:lnTo>
                  <a:lnTo>
                    <a:pt x="3901" y="94916"/>
                  </a:lnTo>
                  <a:lnTo>
                    <a:pt x="7984" y="106134"/>
                  </a:lnTo>
                  <a:lnTo>
                    <a:pt x="13464" y="116667"/>
                  </a:lnTo>
                  <a:lnTo>
                    <a:pt x="20223" y="126402"/>
                  </a:lnTo>
                  <a:lnTo>
                    <a:pt x="28029" y="134922"/>
                  </a:lnTo>
                  <a:lnTo>
                    <a:pt x="36640" y="141442"/>
                  </a:lnTo>
                  <a:lnTo>
                    <a:pt x="45838" y="145715"/>
                  </a:lnTo>
                  <a:lnTo>
                    <a:pt x="55454" y="147957"/>
                  </a:lnTo>
                  <a:lnTo>
                    <a:pt x="65362" y="148566"/>
                  </a:lnTo>
                  <a:lnTo>
                    <a:pt x="75461" y="147928"/>
                  </a:lnTo>
                  <a:lnTo>
                    <a:pt x="85362" y="145893"/>
                  </a:lnTo>
                  <a:lnTo>
                    <a:pt x="94404" y="141802"/>
                  </a:lnTo>
                  <a:lnTo>
                    <a:pt x="102289" y="135462"/>
                  </a:lnTo>
                  <a:lnTo>
                    <a:pt x="108735" y="127274"/>
                  </a:lnTo>
                  <a:lnTo>
                    <a:pt x="113316" y="117945"/>
                  </a:lnTo>
                  <a:lnTo>
                    <a:pt x="115988" y="107998"/>
                  </a:lnTo>
                  <a:lnTo>
                    <a:pt x="117003" y="97576"/>
                  </a:lnTo>
                  <a:lnTo>
                    <a:pt x="116712" y="86528"/>
                  </a:lnTo>
                  <a:lnTo>
                    <a:pt x="115445" y="74813"/>
                  </a:lnTo>
                  <a:lnTo>
                    <a:pt x="113310" y="62829"/>
                  </a:lnTo>
                  <a:lnTo>
                    <a:pt x="110208" y="51310"/>
                  </a:lnTo>
                  <a:lnTo>
                    <a:pt x="106170" y="40643"/>
                  </a:lnTo>
                  <a:lnTo>
                    <a:pt x="101645" y="31163"/>
                  </a:lnTo>
                  <a:lnTo>
                    <a:pt x="96971" y="22386"/>
                  </a:lnTo>
                  <a:lnTo>
                    <a:pt x="91741" y="13547"/>
                  </a:lnTo>
                  <a:lnTo>
                    <a:pt x="85141" y="3215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950069" y="1326590"/>
              <a:ext cx="121466" cy="187597"/>
            </a:xfrm>
            <a:custGeom>
              <a:avLst/>
              <a:gdLst/>
              <a:ahLst/>
              <a:cxnLst/>
              <a:rect l="0" t="0" r="0" b="0"/>
              <a:pathLst>
                <a:path w="121466" h="187597">
                  <a:moveTo>
                    <a:pt x="9475" y="0"/>
                  </a:moveTo>
                  <a:lnTo>
                    <a:pt x="6608" y="8869"/>
                  </a:lnTo>
                  <a:lnTo>
                    <a:pt x="4466" y="17855"/>
                  </a:lnTo>
                  <a:lnTo>
                    <a:pt x="2863" y="27855"/>
                  </a:lnTo>
                  <a:lnTo>
                    <a:pt x="1682" y="39009"/>
                  </a:lnTo>
                  <a:lnTo>
                    <a:pt x="834" y="51469"/>
                  </a:lnTo>
                  <a:lnTo>
                    <a:pt x="241" y="65171"/>
                  </a:lnTo>
                  <a:lnTo>
                    <a:pt x="0" y="79589"/>
                  </a:lnTo>
                  <a:lnTo>
                    <a:pt x="364" y="93870"/>
                  </a:lnTo>
                  <a:lnTo>
                    <a:pt x="1428" y="107536"/>
                  </a:lnTo>
                  <a:lnTo>
                    <a:pt x="3296" y="120319"/>
                  </a:lnTo>
                  <a:lnTo>
                    <a:pt x="6153" y="131984"/>
                  </a:lnTo>
                  <a:lnTo>
                    <a:pt x="10002" y="142532"/>
                  </a:lnTo>
                  <a:lnTo>
                    <a:pt x="14706" y="152125"/>
                  </a:lnTo>
                  <a:lnTo>
                    <a:pt x="20080" y="160970"/>
                  </a:lnTo>
                  <a:lnTo>
                    <a:pt x="25958" y="169247"/>
                  </a:lnTo>
                  <a:lnTo>
                    <a:pt x="32360" y="176623"/>
                  </a:lnTo>
                  <a:lnTo>
                    <a:pt x="39489" y="182294"/>
                  </a:lnTo>
                  <a:lnTo>
                    <a:pt x="47391" y="185953"/>
                  </a:lnTo>
                  <a:lnTo>
                    <a:pt x="55817" y="187596"/>
                  </a:lnTo>
                  <a:lnTo>
                    <a:pt x="64319" y="187260"/>
                  </a:lnTo>
                  <a:lnTo>
                    <a:pt x="72625" y="185177"/>
                  </a:lnTo>
                  <a:lnTo>
                    <a:pt x="80489" y="181525"/>
                  </a:lnTo>
                  <a:lnTo>
                    <a:pt x="87618" y="176341"/>
                  </a:lnTo>
                  <a:lnTo>
                    <a:pt x="93929" y="169780"/>
                  </a:lnTo>
                  <a:lnTo>
                    <a:pt x="99505" y="161938"/>
                  </a:lnTo>
                  <a:lnTo>
                    <a:pt x="104492" y="152772"/>
                  </a:lnTo>
                  <a:lnTo>
                    <a:pt x="109032" y="142383"/>
                  </a:lnTo>
                  <a:lnTo>
                    <a:pt x="113083" y="130983"/>
                  </a:lnTo>
                  <a:lnTo>
                    <a:pt x="116431" y="118807"/>
                  </a:lnTo>
                  <a:lnTo>
                    <a:pt x="119015" y="106066"/>
                  </a:lnTo>
                  <a:lnTo>
                    <a:pt x="120749" y="93087"/>
                  </a:lnTo>
                  <a:lnTo>
                    <a:pt x="121465" y="80301"/>
                  </a:lnTo>
                  <a:lnTo>
                    <a:pt x="121171" y="67939"/>
                  </a:lnTo>
                  <a:lnTo>
                    <a:pt x="120170" y="56480"/>
                  </a:lnTo>
                  <a:lnTo>
                    <a:pt x="118867" y="45623"/>
                  </a:lnTo>
                  <a:lnTo>
                    <a:pt x="117147" y="34415"/>
                  </a:lnTo>
                  <a:lnTo>
                    <a:pt x="114760" y="21057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127409" y="1321987"/>
              <a:ext cx="158225" cy="246760"/>
            </a:xfrm>
            <a:custGeom>
              <a:avLst/>
              <a:gdLst/>
              <a:ahLst/>
              <a:cxnLst/>
              <a:rect l="0" t="0" r="0" b="0"/>
              <a:pathLst>
                <a:path w="158225" h="246760">
                  <a:moveTo>
                    <a:pt x="116404" y="4603"/>
                  </a:moveTo>
                  <a:lnTo>
                    <a:pt x="107603" y="1803"/>
                  </a:lnTo>
                  <a:lnTo>
                    <a:pt x="99257" y="302"/>
                  </a:lnTo>
                  <a:lnTo>
                    <a:pt x="90557" y="0"/>
                  </a:lnTo>
                  <a:lnTo>
                    <a:pt x="81437" y="852"/>
                  </a:lnTo>
                  <a:lnTo>
                    <a:pt x="71941" y="2968"/>
                  </a:lnTo>
                  <a:lnTo>
                    <a:pt x="62153" y="6290"/>
                  </a:lnTo>
                  <a:lnTo>
                    <a:pt x="52313" y="10625"/>
                  </a:lnTo>
                  <a:lnTo>
                    <a:pt x="42786" y="15745"/>
                  </a:lnTo>
                  <a:lnTo>
                    <a:pt x="33759" y="21447"/>
                  </a:lnTo>
                  <a:lnTo>
                    <a:pt x="25393" y="27731"/>
                  </a:lnTo>
                  <a:lnTo>
                    <a:pt x="17920" y="34780"/>
                  </a:lnTo>
                  <a:lnTo>
                    <a:pt x="11384" y="42634"/>
                  </a:lnTo>
                  <a:lnTo>
                    <a:pt x="5996" y="51196"/>
                  </a:lnTo>
                  <a:lnTo>
                    <a:pt x="2199" y="60321"/>
                  </a:lnTo>
                  <a:lnTo>
                    <a:pt x="104" y="69851"/>
                  </a:lnTo>
                  <a:lnTo>
                    <a:pt x="0" y="79012"/>
                  </a:lnTo>
                  <a:lnTo>
                    <a:pt x="2508" y="86485"/>
                  </a:lnTo>
                  <a:lnTo>
                    <a:pt x="7717" y="91691"/>
                  </a:lnTo>
                  <a:lnTo>
                    <a:pt x="15282" y="94879"/>
                  </a:lnTo>
                  <a:lnTo>
                    <a:pt x="24711" y="96727"/>
                  </a:lnTo>
                  <a:lnTo>
                    <a:pt x="35530" y="97789"/>
                  </a:lnTo>
                  <a:lnTo>
                    <a:pt x="47351" y="98406"/>
                  </a:lnTo>
                  <a:lnTo>
                    <a:pt x="59875" y="98770"/>
                  </a:lnTo>
                  <a:lnTo>
                    <a:pt x="72881" y="98994"/>
                  </a:lnTo>
                  <a:lnTo>
                    <a:pt x="86053" y="99302"/>
                  </a:lnTo>
                  <a:lnTo>
                    <a:pt x="98977" y="100034"/>
                  </a:lnTo>
                  <a:lnTo>
                    <a:pt x="111440" y="101350"/>
                  </a:lnTo>
                  <a:lnTo>
                    <a:pt x="123095" y="103555"/>
                  </a:lnTo>
                  <a:lnTo>
                    <a:pt x="133400" y="107170"/>
                  </a:lnTo>
                  <a:lnTo>
                    <a:pt x="142173" y="112351"/>
                  </a:lnTo>
                  <a:lnTo>
                    <a:pt x="149233" y="119103"/>
                  </a:lnTo>
                  <a:lnTo>
                    <a:pt x="154235" y="127455"/>
                  </a:lnTo>
                  <a:lnTo>
                    <a:pt x="157189" y="137254"/>
                  </a:lnTo>
                  <a:lnTo>
                    <a:pt x="158224" y="148069"/>
                  </a:lnTo>
                  <a:lnTo>
                    <a:pt x="157415" y="159312"/>
                  </a:lnTo>
                  <a:lnTo>
                    <a:pt x="154986" y="170605"/>
                  </a:lnTo>
                  <a:lnTo>
                    <a:pt x="151256" y="181625"/>
                  </a:lnTo>
                  <a:lnTo>
                    <a:pt x="146546" y="192025"/>
                  </a:lnTo>
                  <a:lnTo>
                    <a:pt x="141118" y="201681"/>
                  </a:lnTo>
                  <a:lnTo>
                    <a:pt x="135018" y="210486"/>
                  </a:lnTo>
                  <a:lnTo>
                    <a:pt x="128092" y="218263"/>
                  </a:lnTo>
                  <a:lnTo>
                    <a:pt x="120330" y="225010"/>
                  </a:lnTo>
                  <a:lnTo>
                    <a:pt x="112108" y="230730"/>
                  </a:lnTo>
                  <a:lnTo>
                    <a:pt x="103194" y="235895"/>
                  </a:lnTo>
                  <a:lnTo>
                    <a:pt x="91688" y="240960"/>
                  </a:lnTo>
                  <a:lnTo>
                    <a:pt x="74291" y="246759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401741" y="152663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391102" y="2914036"/>
            <a:ext cx="4226436" cy="579001"/>
            <a:chOff x="391102" y="2914036"/>
            <a:chExt cx="4226436" cy="579001"/>
          </a:xfrm>
        </p:grpSpPr>
        <p:sp>
          <p:nvSpPr>
            <p:cNvPr id="88" name="Freeform 87"/>
            <p:cNvSpPr/>
            <p:nvPr/>
          </p:nvSpPr>
          <p:spPr>
            <a:xfrm>
              <a:off x="391102" y="3059184"/>
              <a:ext cx="320638" cy="431657"/>
            </a:xfrm>
            <a:custGeom>
              <a:avLst/>
              <a:gdLst/>
              <a:ahLst/>
              <a:cxnLst/>
              <a:rect l="0" t="0" r="0" b="0"/>
              <a:pathLst>
                <a:path w="320638" h="431657">
                  <a:moveTo>
                    <a:pt x="187965" y="4608"/>
                  </a:moveTo>
                  <a:lnTo>
                    <a:pt x="179164" y="1809"/>
                  </a:lnTo>
                  <a:lnTo>
                    <a:pt x="170817" y="307"/>
                  </a:lnTo>
                  <a:lnTo>
                    <a:pt x="162118" y="0"/>
                  </a:lnTo>
                  <a:lnTo>
                    <a:pt x="152997" y="680"/>
                  </a:lnTo>
                  <a:lnTo>
                    <a:pt x="143502" y="2147"/>
                  </a:lnTo>
                  <a:lnTo>
                    <a:pt x="133710" y="4226"/>
                  </a:lnTo>
                  <a:lnTo>
                    <a:pt x="123696" y="7081"/>
                  </a:lnTo>
                  <a:lnTo>
                    <a:pt x="113522" y="11200"/>
                  </a:lnTo>
                  <a:lnTo>
                    <a:pt x="103241" y="16744"/>
                  </a:lnTo>
                  <a:lnTo>
                    <a:pt x="93049" y="23415"/>
                  </a:lnTo>
                  <a:lnTo>
                    <a:pt x="83280" y="30656"/>
                  </a:lnTo>
                  <a:lnTo>
                    <a:pt x="74079" y="38086"/>
                  </a:lnTo>
                  <a:lnTo>
                    <a:pt x="65426" y="45683"/>
                  </a:lnTo>
                  <a:lnTo>
                    <a:pt x="57228" y="53688"/>
                  </a:lnTo>
                  <a:lnTo>
                    <a:pt x="49382" y="62225"/>
                  </a:lnTo>
                  <a:lnTo>
                    <a:pt x="41960" y="71432"/>
                  </a:lnTo>
                  <a:lnTo>
                    <a:pt x="35194" y="81531"/>
                  </a:lnTo>
                  <a:lnTo>
                    <a:pt x="29160" y="92553"/>
                  </a:lnTo>
                  <a:lnTo>
                    <a:pt x="23785" y="104381"/>
                  </a:lnTo>
                  <a:lnTo>
                    <a:pt x="18940" y="116845"/>
                  </a:lnTo>
                  <a:lnTo>
                    <a:pt x="14499" y="129784"/>
                  </a:lnTo>
                  <a:lnTo>
                    <a:pt x="10516" y="143065"/>
                  </a:lnTo>
                  <a:lnTo>
                    <a:pt x="7213" y="156586"/>
                  </a:lnTo>
                  <a:lnTo>
                    <a:pt x="4656" y="170273"/>
                  </a:lnTo>
                  <a:lnTo>
                    <a:pt x="2770" y="184075"/>
                  </a:lnTo>
                  <a:lnTo>
                    <a:pt x="1420" y="197954"/>
                  </a:lnTo>
                  <a:lnTo>
                    <a:pt x="480" y="211885"/>
                  </a:lnTo>
                  <a:lnTo>
                    <a:pt x="0" y="225851"/>
                  </a:lnTo>
                  <a:lnTo>
                    <a:pt x="202" y="239841"/>
                  </a:lnTo>
                  <a:lnTo>
                    <a:pt x="1152" y="253843"/>
                  </a:lnTo>
                  <a:lnTo>
                    <a:pt x="2773" y="267686"/>
                  </a:lnTo>
                  <a:lnTo>
                    <a:pt x="4932" y="281062"/>
                  </a:lnTo>
                  <a:lnTo>
                    <a:pt x="7500" y="293837"/>
                  </a:lnTo>
                  <a:lnTo>
                    <a:pt x="10530" y="306043"/>
                  </a:lnTo>
                  <a:lnTo>
                    <a:pt x="14241" y="317781"/>
                  </a:lnTo>
                  <a:lnTo>
                    <a:pt x="18705" y="329159"/>
                  </a:lnTo>
                  <a:lnTo>
                    <a:pt x="24008" y="340277"/>
                  </a:lnTo>
                  <a:lnTo>
                    <a:pt x="30325" y="351209"/>
                  </a:lnTo>
                  <a:lnTo>
                    <a:pt x="37651" y="362008"/>
                  </a:lnTo>
                  <a:lnTo>
                    <a:pt x="45842" y="372549"/>
                  </a:lnTo>
                  <a:lnTo>
                    <a:pt x="54711" y="382555"/>
                  </a:lnTo>
                  <a:lnTo>
                    <a:pt x="64083" y="391910"/>
                  </a:lnTo>
                  <a:lnTo>
                    <a:pt x="73816" y="400496"/>
                  </a:lnTo>
                  <a:lnTo>
                    <a:pt x="83801" y="408117"/>
                  </a:lnTo>
                  <a:lnTo>
                    <a:pt x="93966" y="414757"/>
                  </a:lnTo>
                  <a:lnTo>
                    <a:pt x="104419" y="420386"/>
                  </a:lnTo>
                  <a:lnTo>
                    <a:pt x="115429" y="424876"/>
                  </a:lnTo>
                  <a:lnTo>
                    <a:pt x="127094" y="428264"/>
                  </a:lnTo>
                  <a:lnTo>
                    <a:pt x="139201" y="430558"/>
                  </a:lnTo>
                  <a:lnTo>
                    <a:pt x="151327" y="431656"/>
                  </a:lnTo>
                  <a:lnTo>
                    <a:pt x="163220" y="431614"/>
                  </a:lnTo>
                  <a:lnTo>
                    <a:pt x="174646" y="430451"/>
                  </a:lnTo>
                  <a:lnTo>
                    <a:pt x="185319" y="428076"/>
                  </a:lnTo>
                  <a:lnTo>
                    <a:pt x="195167" y="424552"/>
                  </a:lnTo>
                  <a:lnTo>
                    <a:pt x="204441" y="420068"/>
                  </a:lnTo>
                  <a:lnTo>
                    <a:pt x="213597" y="414842"/>
                  </a:lnTo>
                  <a:lnTo>
                    <a:pt x="222906" y="409064"/>
                  </a:lnTo>
                  <a:lnTo>
                    <a:pt x="232297" y="402729"/>
                  </a:lnTo>
                  <a:lnTo>
                    <a:pt x="241455" y="395645"/>
                  </a:lnTo>
                  <a:lnTo>
                    <a:pt x="250206" y="387767"/>
                  </a:lnTo>
                  <a:lnTo>
                    <a:pt x="258370" y="379189"/>
                  </a:lnTo>
                  <a:lnTo>
                    <a:pt x="265701" y="370052"/>
                  </a:lnTo>
                  <a:lnTo>
                    <a:pt x="272151" y="360497"/>
                  </a:lnTo>
                  <a:lnTo>
                    <a:pt x="277990" y="350640"/>
                  </a:lnTo>
                  <a:lnTo>
                    <a:pt x="283686" y="340570"/>
                  </a:lnTo>
                  <a:lnTo>
                    <a:pt x="289520" y="330349"/>
                  </a:lnTo>
                  <a:lnTo>
                    <a:pt x="295423" y="319858"/>
                  </a:lnTo>
                  <a:lnTo>
                    <a:pt x="301087" y="308822"/>
                  </a:lnTo>
                  <a:lnTo>
                    <a:pt x="306338" y="297131"/>
                  </a:lnTo>
                  <a:lnTo>
                    <a:pt x="311000" y="284668"/>
                  </a:lnTo>
                  <a:lnTo>
                    <a:pt x="314825" y="271237"/>
                  </a:lnTo>
                  <a:lnTo>
                    <a:pt x="317759" y="256832"/>
                  </a:lnTo>
                  <a:lnTo>
                    <a:pt x="319745" y="241752"/>
                  </a:lnTo>
                  <a:lnTo>
                    <a:pt x="320637" y="226484"/>
                  </a:lnTo>
                  <a:lnTo>
                    <a:pt x="320459" y="211331"/>
                  </a:lnTo>
                  <a:lnTo>
                    <a:pt x="319376" y="196565"/>
                  </a:lnTo>
                  <a:lnTo>
                    <a:pt x="317586" y="182497"/>
                  </a:lnTo>
                  <a:lnTo>
                    <a:pt x="315274" y="169221"/>
                  </a:lnTo>
                  <a:lnTo>
                    <a:pt x="312587" y="156661"/>
                  </a:lnTo>
                  <a:lnTo>
                    <a:pt x="309639" y="144679"/>
                  </a:lnTo>
                  <a:lnTo>
                    <a:pt x="306501" y="133137"/>
                  </a:lnTo>
                  <a:lnTo>
                    <a:pt x="302902" y="122077"/>
                  </a:lnTo>
                  <a:lnTo>
                    <a:pt x="298268" y="111716"/>
                  </a:lnTo>
                  <a:lnTo>
                    <a:pt x="292368" y="102119"/>
                  </a:lnTo>
                  <a:lnTo>
                    <a:pt x="285285" y="93368"/>
                  </a:lnTo>
                  <a:lnTo>
                    <a:pt x="277234" y="85636"/>
                  </a:lnTo>
                  <a:lnTo>
                    <a:pt x="268443" y="78926"/>
                  </a:lnTo>
                  <a:lnTo>
                    <a:pt x="258947" y="73420"/>
                  </a:lnTo>
                  <a:lnTo>
                    <a:pt x="248596" y="69545"/>
                  </a:lnTo>
                  <a:lnTo>
                    <a:pt x="237384" y="67387"/>
                  </a:lnTo>
                  <a:lnTo>
                    <a:pt x="225755" y="66904"/>
                  </a:lnTo>
                  <a:lnTo>
                    <a:pt x="214482" y="68092"/>
                  </a:lnTo>
                  <a:lnTo>
                    <a:pt x="203985" y="70770"/>
                  </a:lnTo>
                  <a:lnTo>
                    <a:pt x="194620" y="74347"/>
                  </a:lnTo>
                  <a:lnTo>
                    <a:pt x="185933" y="78264"/>
                  </a:lnTo>
                  <a:lnTo>
                    <a:pt x="177169" y="82860"/>
                  </a:lnTo>
                  <a:lnTo>
                    <a:pt x="166908" y="8883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60765" y="3305948"/>
              <a:ext cx="84227" cy="159120"/>
            </a:xfrm>
            <a:custGeom>
              <a:avLst/>
              <a:gdLst/>
              <a:ahLst/>
              <a:cxnLst/>
              <a:rect l="0" t="0" r="0" b="0"/>
              <a:pathLst>
                <a:path w="84227" h="159120">
                  <a:moveTo>
                    <a:pt x="7815" y="42114"/>
                  </a:moveTo>
                  <a:lnTo>
                    <a:pt x="4948" y="50982"/>
                  </a:lnTo>
                  <a:lnTo>
                    <a:pt x="2806" y="59969"/>
                  </a:lnTo>
                  <a:lnTo>
                    <a:pt x="1208" y="69960"/>
                  </a:lnTo>
                  <a:lnTo>
                    <a:pt x="200" y="80768"/>
                  </a:lnTo>
                  <a:lnTo>
                    <a:pt x="0" y="91931"/>
                  </a:lnTo>
                  <a:lnTo>
                    <a:pt x="660" y="103136"/>
                  </a:lnTo>
                  <a:lnTo>
                    <a:pt x="2244" y="114248"/>
                  </a:lnTo>
                  <a:lnTo>
                    <a:pt x="4905" y="125233"/>
                  </a:lnTo>
                  <a:lnTo>
                    <a:pt x="8625" y="136076"/>
                  </a:lnTo>
                  <a:lnTo>
                    <a:pt x="13411" y="145981"/>
                  </a:lnTo>
                  <a:lnTo>
                    <a:pt x="19372" y="153437"/>
                  </a:lnTo>
                  <a:lnTo>
                    <a:pt x="26447" y="157811"/>
                  </a:lnTo>
                  <a:lnTo>
                    <a:pt x="34129" y="159119"/>
                  </a:lnTo>
                  <a:lnTo>
                    <a:pt x="41590" y="157571"/>
                  </a:lnTo>
                  <a:lnTo>
                    <a:pt x="48382" y="153603"/>
                  </a:lnTo>
                  <a:lnTo>
                    <a:pt x="54413" y="147739"/>
                  </a:lnTo>
                  <a:lnTo>
                    <a:pt x="59772" y="140465"/>
                  </a:lnTo>
                  <a:lnTo>
                    <a:pt x="64599" y="132178"/>
                  </a:lnTo>
                  <a:lnTo>
                    <a:pt x="69027" y="123179"/>
                  </a:lnTo>
                  <a:lnTo>
                    <a:pt x="73170" y="113688"/>
                  </a:lnTo>
                  <a:lnTo>
                    <a:pt x="77102" y="103855"/>
                  </a:lnTo>
                  <a:lnTo>
                    <a:pt x="80559" y="93624"/>
                  </a:lnTo>
                  <a:lnTo>
                    <a:pt x="82970" y="82764"/>
                  </a:lnTo>
                  <a:lnTo>
                    <a:pt x="84110" y="71203"/>
                  </a:lnTo>
                  <a:lnTo>
                    <a:pt x="84226" y="59233"/>
                  </a:lnTo>
                  <a:lnTo>
                    <a:pt x="83867" y="46039"/>
                  </a:lnTo>
                  <a:lnTo>
                    <a:pt x="82999" y="28225"/>
                  </a:lnTo>
                  <a:lnTo>
                    <a:pt x="8151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932452" y="3074321"/>
              <a:ext cx="15113" cy="357970"/>
            </a:xfrm>
            <a:custGeom>
              <a:avLst/>
              <a:gdLst/>
              <a:ahLst/>
              <a:cxnLst/>
              <a:rect l="0" t="0" r="0" b="0"/>
              <a:pathLst>
                <a:path w="15113" h="357970">
                  <a:moveTo>
                    <a:pt x="15112" y="0"/>
                  </a:moveTo>
                  <a:lnTo>
                    <a:pt x="12246" y="11802"/>
                  </a:lnTo>
                  <a:lnTo>
                    <a:pt x="10104" y="23571"/>
                  </a:lnTo>
                  <a:lnTo>
                    <a:pt x="8501" y="36471"/>
                  </a:lnTo>
                  <a:lnTo>
                    <a:pt x="7320" y="50664"/>
                  </a:lnTo>
                  <a:lnTo>
                    <a:pt x="6471" y="66289"/>
                  </a:lnTo>
                  <a:lnTo>
                    <a:pt x="5869" y="83260"/>
                  </a:lnTo>
                  <a:lnTo>
                    <a:pt x="5282" y="101189"/>
                  </a:lnTo>
                  <a:lnTo>
                    <a:pt x="4350" y="119509"/>
                  </a:lnTo>
                  <a:lnTo>
                    <a:pt x="2912" y="137863"/>
                  </a:lnTo>
                  <a:lnTo>
                    <a:pt x="1301" y="156098"/>
                  </a:lnTo>
                  <a:lnTo>
                    <a:pt x="213" y="174181"/>
                  </a:lnTo>
                  <a:lnTo>
                    <a:pt x="0" y="192118"/>
                  </a:lnTo>
                  <a:lnTo>
                    <a:pt x="520" y="209774"/>
                  </a:lnTo>
                  <a:lnTo>
                    <a:pt x="1334" y="226871"/>
                  </a:lnTo>
                  <a:lnTo>
                    <a:pt x="2141" y="243301"/>
                  </a:lnTo>
                  <a:lnTo>
                    <a:pt x="2817" y="259116"/>
                  </a:lnTo>
                  <a:lnTo>
                    <a:pt x="3337" y="274430"/>
                  </a:lnTo>
                  <a:lnTo>
                    <a:pt x="3723" y="289350"/>
                  </a:lnTo>
                  <a:lnTo>
                    <a:pt x="4197" y="303568"/>
                  </a:lnTo>
                  <a:lnTo>
                    <a:pt x="5318" y="317862"/>
                  </a:lnTo>
                  <a:lnTo>
                    <a:pt x="8303" y="334607"/>
                  </a:lnTo>
                  <a:lnTo>
                    <a:pt x="15112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89637" y="3164772"/>
              <a:ext cx="252685" cy="14835"/>
            </a:xfrm>
            <a:custGeom>
              <a:avLst/>
              <a:gdLst/>
              <a:ahLst/>
              <a:cxnLst/>
              <a:rect l="0" t="0" r="0" b="0"/>
              <a:pathLst>
                <a:path w="252685" h="14835">
                  <a:moveTo>
                    <a:pt x="252684" y="14834"/>
                  </a:moveTo>
                  <a:lnTo>
                    <a:pt x="240949" y="11967"/>
                  </a:lnTo>
                  <a:lnTo>
                    <a:pt x="229820" y="9825"/>
                  </a:lnTo>
                  <a:lnTo>
                    <a:pt x="218221" y="8218"/>
                  </a:lnTo>
                  <a:lnTo>
                    <a:pt x="206060" y="6864"/>
                  </a:lnTo>
                  <a:lnTo>
                    <a:pt x="193400" y="5367"/>
                  </a:lnTo>
                  <a:lnTo>
                    <a:pt x="180340" y="3526"/>
                  </a:lnTo>
                  <a:lnTo>
                    <a:pt x="166815" y="1631"/>
                  </a:lnTo>
                  <a:lnTo>
                    <a:pt x="152601" y="347"/>
                  </a:lnTo>
                  <a:lnTo>
                    <a:pt x="137633" y="0"/>
                  </a:lnTo>
                  <a:lnTo>
                    <a:pt x="121988" y="429"/>
                  </a:lnTo>
                  <a:lnTo>
                    <a:pt x="105802" y="1181"/>
                  </a:lnTo>
                  <a:lnTo>
                    <a:pt x="89221" y="1947"/>
                  </a:lnTo>
                  <a:lnTo>
                    <a:pt x="72732" y="2597"/>
                  </a:lnTo>
                  <a:lnTo>
                    <a:pt x="55327" y="3169"/>
                  </a:lnTo>
                  <a:lnTo>
                    <a:pt x="33242" y="3710"/>
                  </a:lnTo>
                  <a:lnTo>
                    <a:pt x="0" y="430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332424" y="3305948"/>
              <a:ext cx="120470" cy="134927"/>
            </a:xfrm>
            <a:custGeom>
              <a:avLst/>
              <a:gdLst/>
              <a:ahLst/>
              <a:cxnLst/>
              <a:rect l="0" t="0" r="0" b="0"/>
              <a:pathLst>
                <a:path w="120470" h="134927">
                  <a:moveTo>
                    <a:pt x="99451" y="0"/>
                  </a:moveTo>
                  <a:lnTo>
                    <a:pt x="87850" y="134"/>
                  </a:lnTo>
                  <a:lnTo>
                    <a:pt x="78002" y="1414"/>
                  </a:lnTo>
                  <a:lnTo>
                    <a:pt x="68992" y="4003"/>
                  </a:lnTo>
                  <a:lnTo>
                    <a:pt x="60377" y="7549"/>
                  </a:lnTo>
                  <a:lnTo>
                    <a:pt x="51702" y="11534"/>
                  </a:lnTo>
                  <a:lnTo>
                    <a:pt x="42734" y="15623"/>
                  </a:lnTo>
                  <a:lnTo>
                    <a:pt x="33750" y="19990"/>
                  </a:lnTo>
                  <a:lnTo>
                    <a:pt x="25399" y="25205"/>
                  </a:lnTo>
                  <a:lnTo>
                    <a:pt x="18010" y="31530"/>
                  </a:lnTo>
                  <a:lnTo>
                    <a:pt x="11744" y="39084"/>
                  </a:lnTo>
                  <a:lnTo>
                    <a:pt x="6760" y="47990"/>
                  </a:lnTo>
                  <a:lnTo>
                    <a:pt x="3012" y="58162"/>
                  </a:lnTo>
                  <a:lnTo>
                    <a:pt x="632" y="69062"/>
                  </a:lnTo>
                  <a:lnTo>
                    <a:pt x="0" y="79830"/>
                  </a:lnTo>
                  <a:lnTo>
                    <a:pt x="1170" y="89991"/>
                  </a:lnTo>
                  <a:lnTo>
                    <a:pt x="4073" y="99437"/>
                  </a:lnTo>
                  <a:lnTo>
                    <a:pt x="8687" y="108241"/>
                  </a:lnTo>
                  <a:lnTo>
                    <a:pt x="14832" y="116520"/>
                  </a:lnTo>
                  <a:lnTo>
                    <a:pt x="22381" y="123910"/>
                  </a:lnTo>
                  <a:lnTo>
                    <a:pt x="31342" y="129598"/>
                  </a:lnTo>
                  <a:lnTo>
                    <a:pt x="41581" y="133271"/>
                  </a:lnTo>
                  <a:lnTo>
                    <a:pt x="52540" y="134926"/>
                  </a:lnTo>
                  <a:lnTo>
                    <a:pt x="63354" y="134598"/>
                  </a:lnTo>
                  <a:lnTo>
                    <a:pt x="73545" y="132521"/>
                  </a:lnTo>
                  <a:lnTo>
                    <a:pt x="82843" y="128873"/>
                  </a:lnTo>
                  <a:lnTo>
                    <a:pt x="91016" y="123692"/>
                  </a:lnTo>
                  <a:lnTo>
                    <a:pt x="98067" y="117138"/>
                  </a:lnTo>
                  <a:lnTo>
                    <a:pt x="104159" y="109469"/>
                  </a:lnTo>
                  <a:lnTo>
                    <a:pt x="109500" y="100953"/>
                  </a:lnTo>
                  <a:lnTo>
                    <a:pt x="114272" y="91822"/>
                  </a:lnTo>
                  <a:lnTo>
                    <a:pt x="118141" y="82421"/>
                  </a:lnTo>
                  <a:lnTo>
                    <a:pt x="120304" y="73190"/>
                  </a:lnTo>
                  <a:lnTo>
                    <a:pt x="120469" y="64359"/>
                  </a:lnTo>
                  <a:lnTo>
                    <a:pt x="119108" y="56068"/>
                  </a:lnTo>
                  <a:lnTo>
                    <a:pt x="117067" y="47549"/>
                  </a:lnTo>
                  <a:lnTo>
                    <a:pt x="114163" y="36940"/>
                  </a:lnTo>
                  <a:lnTo>
                    <a:pt x="10998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439978" y="3021678"/>
              <a:ext cx="107712" cy="421141"/>
            </a:xfrm>
            <a:custGeom>
              <a:avLst/>
              <a:gdLst/>
              <a:ahLst/>
              <a:cxnLst/>
              <a:rect l="0" t="0" r="0" b="0"/>
              <a:pathLst>
                <a:path w="107712" h="421141">
                  <a:moveTo>
                    <a:pt x="97182" y="421140"/>
                  </a:moveTo>
                  <a:lnTo>
                    <a:pt x="94315" y="412272"/>
                  </a:lnTo>
                  <a:lnTo>
                    <a:pt x="92173" y="403286"/>
                  </a:lnTo>
                  <a:lnTo>
                    <a:pt x="90566" y="393290"/>
                  </a:lnTo>
                  <a:lnTo>
                    <a:pt x="89212" y="382309"/>
                  </a:lnTo>
                  <a:lnTo>
                    <a:pt x="87716" y="370497"/>
                  </a:lnTo>
                  <a:lnTo>
                    <a:pt x="85865" y="358039"/>
                  </a:lnTo>
                  <a:lnTo>
                    <a:pt x="83625" y="345102"/>
                  </a:lnTo>
                  <a:lnTo>
                    <a:pt x="81044" y="331821"/>
                  </a:lnTo>
                  <a:lnTo>
                    <a:pt x="78190" y="318299"/>
                  </a:lnTo>
                  <a:lnTo>
                    <a:pt x="74968" y="304611"/>
                  </a:lnTo>
                  <a:lnTo>
                    <a:pt x="71127" y="290809"/>
                  </a:lnTo>
                  <a:lnTo>
                    <a:pt x="66585" y="276934"/>
                  </a:lnTo>
                  <a:lnTo>
                    <a:pt x="61570" y="263175"/>
                  </a:lnTo>
                  <a:lnTo>
                    <a:pt x="56511" y="249857"/>
                  </a:lnTo>
                  <a:lnTo>
                    <a:pt x="51660" y="237116"/>
                  </a:lnTo>
                  <a:lnTo>
                    <a:pt x="46930" y="224762"/>
                  </a:lnTo>
                  <a:lnTo>
                    <a:pt x="41994" y="212393"/>
                  </a:lnTo>
                  <a:lnTo>
                    <a:pt x="36678" y="199773"/>
                  </a:lnTo>
                  <a:lnTo>
                    <a:pt x="31124" y="186837"/>
                  </a:lnTo>
                  <a:lnTo>
                    <a:pt x="25696" y="173613"/>
                  </a:lnTo>
                  <a:lnTo>
                    <a:pt x="20598" y="160162"/>
                  </a:lnTo>
                  <a:lnTo>
                    <a:pt x="15870" y="146704"/>
                  </a:lnTo>
                  <a:lnTo>
                    <a:pt x="11468" y="133596"/>
                  </a:lnTo>
                  <a:lnTo>
                    <a:pt x="7332" y="120999"/>
                  </a:lnTo>
                  <a:lnTo>
                    <a:pt x="3725" y="108745"/>
                  </a:lnTo>
                  <a:lnTo>
                    <a:pt x="1207" y="96443"/>
                  </a:lnTo>
                  <a:lnTo>
                    <a:pt x="0" y="83871"/>
                  </a:lnTo>
                  <a:lnTo>
                    <a:pt x="173" y="71139"/>
                  </a:lnTo>
                  <a:lnTo>
                    <a:pt x="1810" y="58584"/>
                  </a:lnTo>
                  <a:lnTo>
                    <a:pt x="4810" y="46409"/>
                  </a:lnTo>
                  <a:lnTo>
                    <a:pt x="9266" y="35132"/>
                  </a:lnTo>
                  <a:lnTo>
                    <a:pt x="15529" y="25623"/>
                  </a:lnTo>
                  <a:lnTo>
                    <a:pt x="23631" y="18197"/>
                  </a:lnTo>
                  <a:lnTo>
                    <a:pt x="33325" y="12687"/>
                  </a:lnTo>
                  <a:lnTo>
                    <a:pt x="44272" y="8733"/>
                  </a:lnTo>
                  <a:lnTo>
                    <a:pt x="56135" y="5958"/>
                  </a:lnTo>
                  <a:lnTo>
                    <a:pt x="68043" y="4035"/>
                  </a:lnTo>
                  <a:lnTo>
                    <a:pt x="79765" y="2511"/>
                  </a:lnTo>
                  <a:lnTo>
                    <a:pt x="92326" y="1243"/>
                  </a:lnTo>
                  <a:lnTo>
                    <a:pt x="10771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410818" y="3263834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59588" y="2867"/>
                  </a:lnTo>
                  <a:lnTo>
                    <a:pt x="150601" y="5009"/>
                  </a:lnTo>
                  <a:lnTo>
                    <a:pt x="140610" y="6616"/>
                  </a:lnTo>
                  <a:lnTo>
                    <a:pt x="129803" y="7970"/>
                  </a:lnTo>
                  <a:lnTo>
                    <a:pt x="118639" y="9466"/>
                  </a:lnTo>
                  <a:lnTo>
                    <a:pt x="107429" y="11317"/>
                  </a:lnTo>
                  <a:lnTo>
                    <a:pt x="96144" y="13557"/>
                  </a:lnTo>
                  <a:lnTo>
                    <a:pt x="84512" y="16138"/>
                  </a:lnTo>
                  <a:lnTo>
                    <a:pt x="72402" y="18983"/>
                  </a:lnTo>
                  <a:lnTo>
                    <a:pt x="60049" y="21870"/>
                  </a:lnTo>
                  <a:lnTo>
                    <a:pt x="46549" y="24728"/>
                  </a:lnTo>
                  <a:lnTo>
                    <a:pt x="28478" y="2780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805748" y="3284683"/>
              <a:ext cx="184139" cy="137452"/>
            </a:xfrm>
            <a:custGeom>
              <a:avLst/>
              <a:gdLst/>
              <a:ahLst/>
              <a:cxnLst/>
              <a:rect l="0" t="0" r="0" b="0"/>
              <a:pathLst>
                <a:path w="184139" h="137452">
                  <a:moveTo>
                    <a:pt x="110438" y="63379"/>
                  </a:moveTo>
                  <a:lnTo>
                    <a:pt x="107437" y="54577"/>
                  </a:lnTo>
                  <a:lnTo>
                    <a:pt x="104015" y="46231"/>
                  </a:lnTo>
                  <a:lnTo>
                    <a:pt x="99814" y="37541"/>
                  </a:lnTo>
                  <a:lnTo>
                    <a:pt x="94741" y="28766"/>
                  </a:lnTo>
                  <a:lnTo>
                    <a:pt x="88611" y="20568"/>
                  </a:lnTo>
                  <a:lnTo>
                    <a:pt x="81423" y="13292"/>
                  </a:lnTo>
                  <a:lnTo>
                    <a:pt x="73163" y="7274"/>
                  </a:lnTo>
                  <a:lnTo>
                    <a:pt x="63720" y="2990"/>
                  </a:lnTo>
                  <a:lnTo>
                    <a:pt x="53160" y="531"/>
                  </a:lnTo>
                  <a:lnTo>
                    <a:pt x="42156" y="0"/>
                  </a:lnTo>
                  <a:lnTo>
                    <a:pt x="31843" y="1681"/>
                  </a:lnTo>
                  <a:lnTo>
                    <a:pt x="22808" y="5518"/>
                  </a:lnTo>
                  <a:lnTo>
                    <a:pt x="15270" y="11347"/>
                  </a:lnTo>
                  <a:lnTo>
                    <a:pt x="9349" y="19070"/>
                  </a:lnTo>
                  <a:lnTo>
                    <a:pt x="4929" y="28448"/>
                  </a:lnTo>
                  <a:lnTo>
                    <a:pt x="1909" y="39149"/>
                  </a:lnTo>
                  <a:lnTo>
                    <a:pt x="307" y="50848"/>
                  </a:lnTo>
                  <a:lnTo>
                    <a:pt x="0" y="63264"/>
                  </a:lnTo>
                  <a:lnTo>
                    <a:pt x="756" y="76023"/>
                  </a:lnTo>
                  <a:lnTo>
                    <a:pt x="2324" y="88662"/>
                  </a:lnTo>
                  <a:lnTo>
                    <a:pt x="4501" y="100926"/>
                  </a:lnTo>
                  <a:lnTo>
                    <a:pt x="7606" y="112278"/>
                  </a:lnTo>
                  <a:lnTo>
                    <a:pt x="12433" y="121845"/>
                  </a:lnTo>
                  <a:lnTo>
                    <a:pt x="19268" y="129304"/>
                  </a:lnTo>
                  <a:lnTo>
                    <a:pt x="27622" y="134498"/>
                  </a:lnTo>
                  <a:lnTo>
                    <a:pt x="36532" y="137177"/>
                  </a:lnTo>
                  <a:lnTo>
                    <a:pt x="45370" y="137451"/>
                  </a:lnTo>
                  <a:lnTo>
                    <a:pt x="53724" y="135384"/>
                  </a:lnTo>
                  <a:lnTo>
                    <a:pt x="61247" y="130814"/>
                  </a:lnTo>
                  <a:lnTo>
                    <a:pt x="67855" y="123898"/>
                  </a:lnTo>
                  <a:lnTo>
                    <a:pt x="73647" y="115188"/>
                  </a:lnTo>
                  <a:lnTo>
                    <a:pt x="78786" y="105443"/>
                  </a:lnTo>
                  <a:lnTo>
                    <a:pt x="83462" y="95221"/>
                  </a:lnTo>
                  <a:lnTo>
                    <a:pt x="88728" y="85952"/>
                  </a:lnTo>
                  <a:lnTo>
                    <a:pt x="95241" y="80074"/>
                  </a:lnTo>
                  <a:lnTo>
                    <a:pt x="101944" y="78388"/>
                  </a:lnTo>
                  <a:lnTo>
                    <a:pt x="108577" y="79898"/>
                  </a:lnTo>
                  <a:lnTo>
                    <a:pt x="115210" y="83471"/>
                  </a:lnTo>
                  <a:lnTo>
                    <a:pt x="122064" y="88156"/>
                  </a:lnTo>
                  <a:lnTo>
                    <a:pt x="129466" y="93157"/>
                  </a:lnTo>
                  <a:lnTo>
                    <a:pt x="137531" y="98036"/>
                  </a:lnTo>
                  <a:lnTo>
                    <a:pt x="145949" y="102302"/>
                  </a:lnTo>
                  <a:lnTo>
                    <a:pt x="155012" y="105592"/>
                  </a:lnTo>
                  <a:lnTo>
                    <a:pt x="166634" y="107069"/>
                  </a:lnTo>
                  <a:lnTo>
                    <a:pt x="184138" y="10549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947771" y="3074321"/>
              <a:ext cx="63172" cy="336913"/>
            </a:xfrm>
            <a:custGeom>
              <a:avLst/>
              <a:gdLst/>
              <a:ahLst/>
              <a:cxnLst/>
              <a:rect l="0" t="0" r="0" b="0"/>
              <a:pathLst>
                <a:path w="63172" h="336913">
                  <a:moveTo>
                    <a:pt x="0" y="0"/>
                  </a:moveTo>
                  <a:lnTo>
                    <a:pt x="0" y="8674"/>
                  </a:lnTo>
                  <a:lnTo>
                    <a:pt x="0" y="21022"/>
                  </a:lnTo>
                  <a:lnTo>
                    <a:pt x="0" y="35199"/>
                  </a:lnTo>
                  <a:lnTo>
                    <a:pt x="5" y="50454"/>
                  </a:lnTo>
                  <a:lnTo>
                    <a:pt x="178" y="66093"/>
                  </a:lnTo>
                  <a:lnTo>
                    <a:pt x="826" y="81278"/>
                  </a:lnTo>
                  <a:lnTo>
                    <a:pt x="2079" y="95600"/>
                  </a:lnTo>
                  <a:lnTo>
                    <a:pt x="3905" y="109180"/>
                  </a:lnTo>
                  <a:lnTo>
                    <a:pt x="6201" y="122454"/>
                  </a:lnTo>
                  <a:lnTo>
                    <a:pt x="8857" y="135716"/>
                  </a:lnTo>
                  <a:lnTo>
                    <a:pt x="11776" y="148932"/>
                  </a:lnTo>
                  <a:lnTo>
                    <a:pt x="14880" y="161819"/>
                  </a:lnTo>
                  <a:lnTo>
                    <a:pt x="18115" y="174244"/>
                  </a:lnTo>
                  <a:lnTo>
                    <a:pt x="21438" y="186539"/>
                  </a:lnTo>
                  <a:lnTo>
                    <a:pt x="24822" y="199393"/>
                  </a:lnTo>
                  <a:lnTo>
                    <a:pt x="28251" y="213150"/>
                  </a:lnTo>
                  <a:lnTo>
                    <a:pt x="31877" y="227661"/>
                  </a:lnTo>
                  <a:lnTo>
                    <a:pt x="35997" y="242481"/>
                  </a:lnTo>
                  <a:lnTo>
                    <a:pt x="40725" y="257295"/>
                  </a:lnTo>
                  <a:lnTo>
                    <a:pt x="45719" y="271757"/>
                  </a:lnTo>
                  <a:lnTo>
                    <a:pt x="50757" y="287043"/>
                  </a:lnTo>
                  <a:lnTo>
                    <a:pt x="56285" y="306726"/>
                  </a:lnTo>
                  <a:lnTo>
                    <a:pt x="63171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010943" y="3063792"/>
              <a:ext cx="63172" cy="305328"/>
            </a:xfrm>
            <a:custGeom>
              <a:avLst/>
              <a:gdLst/>
              <a:ahLst/>
              <a:cxnLst/>
              <a:rect l="0" t="0" r="0" b="0"/>
              <a:pathLst>
                <a:path w="63172" h="305328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3" y="34458"/>
                  </a:lnTo>
                  <a:lnTo>
                    <a:pt x="3863" y="46447"/>
                  </a:lnTo>
                  <a:lnTo>
                    <a:pt x="6180" y="58458"/>
                  </a:lnTo>
                  <a:lnTo>
                    <a:pt x="8846" y="70275"/>
                  </a:lnTo>
                  <a:lnTo>
                    <a:pt x="11770" y="82320"/>
                  </a:lnTo>
                  <a:lnTo>
                    <a:pt x="14876" y="95533"/>
                  </a:lnTo>
                  <a:lnTo>
                    <a:pt x="18112" y="110347"/>
                  </a:lnTo>
                  <a:lnTo>
                    <a:pt x="21436" y="126552"/>
                  </a:lnTo>
                  <a:lnTo>
                    <a:pt x="24820" y="143579"/>
                  </a:lnTo>
                  <a:lnTo>
                    <a:pt x="28246" y="160989"/>
                  </a:lnTo>
                  <a:lnTo>
                    <a:pt x="31699" y="178221"/>
                  </a:lnTo>
                  <a:lnTo>
                    <a:pt x="35171" y="194550"/>
                  </a:lnTo>
                  <a:lnTo>
                    <a:pt x="38655" y="209673"/>
                  </a:lnTo>
                  <a:lnTo>
                    <a:pt x="42148" y="223638"/>
                  </a:lnTo>
                  <a:lnTo>
                    <a:pt x="45646" y="236646"/>
                  </a:lnTo>
                  <a:lnTo>
                    <a:pt x="49143" y="248911"/>
                  </a:lnTo>
                  <a:lnTo>
                    <a:pt x="52487" y="260371"/>
                  </a:lnTo>
                  <a:lnTo>
                    <a:pt x="55708" y="271910"/>
                  </a:lnTo>
                  <a:lnTo>
                    <a:pt x="59089" y="285664"/>
                  </a:lnTo>
                  <a:lnTo>
                    <a:pt x="63171" y="3053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293160" y="3232248"/>
              <a:ext cx="99544" cy="126862"/>
            </a:xfrm>
            <a:custGeom>
              <a:avLst/>
              <a:gdLst/>
              <a:ahLst/>
              <a:cxnLst/>
              <a:rect l="0" t="0" r="0" b="0"/>
              <a:pathLst>
                <a:path w="99544" h="126862">
                  <a:moveTo>
                    <a:pt x="75751" y="0"/>
                  </a:moveTo>
                  <a:lnTo>
                    <a:pt x="66950" y="3001"/>
                  </a:lnTo>
                  <a:lnTo>
                    <a:pt x="58604" y="6424"/>
                  </a:lnTo>
                  <a:lnTo>
                    <a:pt x="49909" y="10624"/>
                  </a:lnTo>
                  <a:lnTo>
                    <a:pt x="40961" y="15697"/>
                  </a:lnTo>
                  <a:lnTo>
                    <a:pt x="32114" y="21827"/>
                  </a:lnTo>
                  <a:lnTo>
                    <a:pt x="23585" y="29015"/>
                  </a:lnTo>
                  <a:lnTo>
                    <a:pt x="15742" y="37275"/>
                  </a:lnTo>
                  <a:lnTo>
                    <a:pt x="9161" y="46719"/>
                  </a:lnTo>
                  <a:lnTo>
                    <a:pt x="4051" y="57283"/>
                  </a:lnTo>
                  <a:lnTo>
                    <a:pt x="775" y="68460"/>
                  </a:lnTo>
                  <a:lnTo>
                    <a:pt x="0" y="79421"/>
                  </a:lnTo>
                  <a:lnTo>
                    <a:pt x="1851" y="89710"/>
                  </a:lnTo>
                  <a:lnTo>
                    <a:pt x="6009" y="99074"/>
                  </a:lnTo>
                  <a:lnTo>
                    <a:pt x="11997" y="107291"/>
                  </a:lnTo>
                  <a:lnTo>
                    <a:pt x="19352" y="114362"/>
                  </a:lnTo>
                  <a:lnTo>
                    <a:pt x="27693" y="120127"/>
                  </a:lnTo>
                  <a:lnTo>
                    <a:pt x="36728" y="124185"/>
                  </a:lnTo>
                  <a:lnTo>
                    <a:pt x="46239" y="126464"/>
                  </a:lnTo>
                  <a:lnTo>
                    <a:pt x="55910" y="126861"/>
                  </a:lnTo>
                  <a:lnTo>
                    <a:pt x="65330" y="125083"/>
                  </a:lnTo>
                  <a:lnTo>
                    <a:pt x="74287" y="121177"/>
                  </a:lnTo>
                  <a:lnTo>
                    <a:pt x="82438" y="115302"/>
                  </a:lnTo>
                  <a:lnTo>
                    <a:pt x="89234" y="107546"/>
                  </a:lnTo>
                  <a:lnTo>
                    <a:pt x="94499" y="98156"/>
                  </a:lnTo>
                  <a:lnTo>
                    <a:pt x="98050" y="87786"/>
                  </a:lnTo>
                  <a:lnTo>
                    <a:pt x="99543" y="77374"/>
                  </a:lnTo>
                  <a:lnTo>
                    <a:pt x="99001" y="67461"/>
                  </a:lnTo>
                  <a:lnTo>
                    <a:pt x="97031" y="58492"/>
                  </a:lnTo>
                  <a:lnTo>
                    <a:pt x="94449" y="50115"/>
                  </a:lnTo>
                  <a:lnTo>
                    <a:pt x="91032" y="41604"/>
                  </a:lnTo>
                  <a:lnTo>
                    <a:pt x="8628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394678" y="2988317"/>
              <a:ext cx="100576" cy="349217"/>
            </a:xfrm>
            <a:custGeom>
              <a:avLst/>
              <a:gdLst/>
              <a:ahLst/>
              <a:cxnLst/>
              <a:rect l="0" t="0" r="0" b="0"/>
              <a:pathLst>
                <a:path w="100576" h="349217">
                  <a:moveTo>
                    <a:pt x="100575" y="349216"/>
                  </a:moveTo>
                  <a:lnTo>
                    <a:pt x="97642" y="340415"/>
                  </a:lnTo>
                  <a:lnTo>
                    <a:pt x="94859" y="332068"/>
                  </a:lnTo>
                  <a:lnTo>
                    <a:pt x="91955" y="323370"/>
                  </a:lnTo>
                  <a:lnTo>
                    <a:pt x="88742" y="314248"/>
                  </a:lnTo>
                  <a:lnTo>
                    <a:pt x="84929" y="304754"/>
                  </a:lnTo>
                  <a:lnTo>
                    <a:pt x="80416" y="294957"/>
                  </a:lnTo>
                  <a:lnTo>
                    <a:pt x="75425" y="284770"/>
                  </a:lnTo>
                  <a:lnTo>
                    <a:pt x="70386" y="273948"/>
                  </a:lnTo>
                  <a:lnTo>
                    <a:pt x="65554" y="262408"/>
                  </a:lnTo>
                  <a:lnTo>
                    <a:pt x="61007" y="250219"/>
                  </a:lnTo>
                  <a:lnTo>
                    <a:pt x="56726" y="237505"/>
                  </a:lnTo>
                  <a:lnTo>
                    <a:pt x="52659" y="224394"/>
                  </a:lnTo>
                  <a:lnTo>
                    <a:pt x="48588" y="210997"/>
                  </a:lnTo>
                  <a:lnTo>
                    <a:pt x="44162" y="197398"/>
                  </a:lnTo>
                  <a:lnTo>
                    <a:pt x="39221" y="183663"/>
                  </a:lnTo>
                  <a:lnTo>
                    <a:pt x="33934" y="169999"/>
                  </a:lnTo>
                  <a:lnTo>
                    <a:pt x="28692" y="156745"/>
                  </a:lnTo>
                  <a:lnTo>
                    <a:pt x="23723" y="144046"/>
                  </a:lnTo>
                  <a:lnTo>
                    <a:pt x="19082" y="131722"/>
                  </a:lnTo>
                  <a:lnTo>
                    <a:pt x="14739" y="119373"/>
                  </a:lnTo>
                  <a:lnTo>
                    <a:pt x="10639" y="106765"/>
                  </a:lnTo>
                  <a:lnTo>
                    <a:pt x="6886" y="93838"/>
                  </a:lnTo>
                  <a:lnTo>
                    <a:pt x="3738" y="80620"/>
                  </a:lnTo>
                  <a:lnTo>
                    <a:pt x="1299" y="67182"/>
                  </a:lnTo>
                  <a:lnTo>
                    <a:pt x="0" y="54073"/>
                  </a:lnTo>
                  <a:lnTo>
                    <a:pt x="642" y="42263"/>
                  </a:lnTo>
                  <a:lnTo>
                    <a:pt x="3488" y="32179"/>
                  </a:lnTo>
                  <a:lnTo>
                    <a:pt x="8333" y="23748"/>
                  </a:lnTo>
                  <a:lnTo>
                    <a:pt x="14790" y="16689"/>
                  </a:lnTo>
                  <a:lnTo>
                    <a:pt x="22469" y="10688"/>
                  </a:lnTo>
                  <a:lnTo>
                    <a:pt x="31198" y="5790"/>
                  </a:lnTo>
                  <a:lnTo>
                    <a:pt x="41027" y="2389"/>
                  </a:lnTo>
                  <a:lnTo>
                    <a:pt x="51874" y="574"/>
                  </a:lnTo>
                  <a:lnTo>
                    <a:pt x="62962" y="0"/>
                  </a:lnTo>
                  <a:lnTo>
                    <a:pt x="73979" y="0"/>
                  </a:lnTo>
                  <a:lnTo>
                    <a:pt x="85890" y="573"/>
                  </a:lnTo>
                  <a:lnTo>
                    <a:pt x="100575" y="177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347855" y="3211191"/>
              <a:ext cx="147400" cy="52644"/>
            </a:xfrm>
            <a:custGeom>
              <a:avLst/>
              <a:gdLst/>
              <a:ahLst/>
              <a:cxnLst/>
              <a:rect l="0" t="0" r="0" b="0"/>
              <a:pathLst>
                <a:path w="147400" h="52644">
                  <a:moveTo>
                    <a:pt x="147399" y="0"/>
                  </a:moveTo>
                  <a:lnTo>
                    <a:pt x="138597" y="5801"/>
                  </a:lnTo>
                  <a:lnTo>
                    <a:pt x="130250" y="10725"/>
                  </a:lnTo>
                  <a:lnTo>
                    <a:pt x="121552" y="15228"/>
                  </a:lnTo>
                  <a:lnTo>
                    <a:pt x="112431" y="19449"/>
                  </a:lnTo>
                  <a:lnTo>
                    <a:pt x="102936" y="23462"/>
                  </a:lnTo>
                  <a:lnTo>
                    <a:pt x="93139" y="27319"/>
                  </a:lnTo>
                  <a:lnTo>
                    <a:pt x="82953" y="30899"/>
                  </a:lnTo>
                  <a:lnTo>
                    <a:pt x="72130" y="33926"/>
                  </a:lnTo>
                  <a:lnTo>
                    <a:pt x="60604" y="36299"/>
                  </a:lnTo>
                  <a:lnTo>
                    <a:pt x="48859" y="38265"/>
                  </a:lnTo>
                  <a:lnTo>
                    <a:pt x="36585" y="40624"/>
                  </a:lnTo>
                  <a:lnTo>
                    <a:pt x="21586" y="4470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811109" y="3063792"/>
              <a:ext cx="73700" cy="294799"/>
            </a:xfrm>
            <a:custGeom>
              <a:avLst/>
              <a:gdLst/>
              <a:ahLst/>
              <a:cxnLst/>
              <a:rect l="0" t="0" r="0" b="0"/>
              <a:pathLst>
                <a:path w="73700" h="294799">
                  <a:moveTo>
                    <a:pt x="0" y="0"/>
                  </a:moveTo>
                  <a:lnTo>
                    <a:pt x="2866" y="11870"/>
                  </a:lnTo>
                  <a:lnTo>
                    <a:pt x="5008" y="24279"/>
                  </a:lnTo>
                  <a:lnTo>
                    <a:pt x="6616" y="38457"/>
                  </a:lnTo>
                  <a:lnTo>
                    <a:pt x="7969" y="53819"/>
                  </a:lnTo>
                  <a:lnTo>
                    <a:pt x="9466" y="69167"/>
                  </a:lnTo>
                  <a:lnTo>
                    <a:pt x="11317" y="83796"/>
                  </a:lnTo>
                  <a:lnTo>
                    <a:pt x="13557" y="97518"/>
                  </a:lnTo>
                  <a:lnTo>
                    <a:pt x="16138" y="110408"/>
                  </a:lnTo>
                  <a:lnTo>
                    <a:pt x="18987" y="122626"/>
                  </a:lnTo>
                  <a:lnTo>
                    <a:pt x="22036" y="134338"/>
                  </a:lnTo>
                  <a:lnTo>
                    <a:pt x="25229" y="145684"/>
                  </a:lnTo>
                  <a:lnTo>
                    <a:pt x="28522" y="156771"/>
                  </a:lnTo>
                  <a:lnTo>
                    <a:pt x="31885" y="167678"/>
                  </a:lnTo>
                  <a:lnTo>
                    <a:pt x="35296" y="178463"/>
                  </a:lnTo>
                  <a:lnTo>
                    <a:pt x="38739" y="189169"/>
                  </a:lnTo>
                  <a:lnTo>
                    <a:pt x="42204" y="199986"/>
                  </a:lnTo>
                  <a:lnTo>
                    <a:pt x="45683" y="211240"/>
                  </a:lnTo>
                  <a:lnTo>
                    <a:pt x="49173" y="223065"/>
                  </a:lnTo>
                  <a:lnTo>
                    <a:pt x="52710" y="235210"/>
                  </a:lnTo>
                  <a:lnTo>
                    <a:pt x="56826" y="248542"/>
                  </a:lnTo>
                  <a:lnTo>
                    <a:pt x="63000" y="266467"/>
                  </a:lnTo>
                  <a:lnTo>
                    <a:pt x="73699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758466" y="3179606"/>
              <a:ext cx="178985" cy="31586"/>
            </a:xfrm>
            <a:custGeom>
              <a:avLst/>
              <a:gdLst/>
              <a:ahLst/>
              <a:cxnLst/>
              <a:rect l="0" t="0" r="0" b="0"/>
              <a:pathLst>
                <a:path w="178985" h="31586">
                  <a:moveTo>
                    <a:pt x="178984" y="0"/>
                  </a:moveTo>
                  <a:lnTo>
                    <a:pt x="167316" y="2934"/>
                  </a:lnTo>
                  <a:lnTo>
                    <a:pt x="156828" y="5716"/>
                  </a:lnTo>
                  <a:lnTo>
                    <a:pt x="146521" y="8611"/>
                  </a:lnTo>
                  <a:lnTo>
                    <a:pt x="136047" y="11478"/>
                  </a:lnTo>
                  <a:lnTo>
                    <a:pt x="125055" y="13995"/>
                  </a:lnTo>
                  <a:lnTo>
                    <a:pt x="113417" y="16010"/>
                  </a:lnTo>
                  <a:lnTo>
                    <a:pt x="101335" y="17696"/>
                  </a:lnTo>
                  <a:lnTo>
                    <a:pt x="89229" y="19439"/>
                  </a:lnTo>
                  <a:lnTo>
                    <a:pt x="77347" y="21460"/>
                  </a:lnTo>
                  <a:lnTo>
                    <a:pt x="65633" y="23659"/>
                  </a:lnTo>
                  <a:lnTo>
                    <a:pt x="52352" y="25913"/>
                  </a:lnTo>
                  <a:lnTo>
                    <a:pt x="32987" y="2842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916394" y="2990093"/>
              <a:ext cx="347441" cy="317737"/>
            </a:xfrm>
            <a:custGeom>
              <a:avLst/>
              <a:gdLst/>
              <a:ahLst/>
              <a:cxnLst/>
              <a:rect l="0" t="0" r="0" b="0"/>
              <a:pathLst>
                <a:path w="347441" h="317737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2004" y="39080"/>
                  </a:lnTo>
                  <a:lnTo>
                    <a:pt x="3863" y="50907"/>
                  </a:lnTo>
                  <a:lnTo>
                    <a:pt x="6179" y="63396"/>
                  </a:lnTo>
                  <a:lnTo>
                    <a:pt x="8846" y="76894"/>
                  </a:lnTo>
                  <a:lnTo>
                    <a:pt x="11770" y="91561"/>
                  </a:lnTo>
                  <a:lnTo>
                    <a:pt x="14877" y="107544"/>
                  </a:lnTo>
                  <a:lnTo>
                    <a:pt x="18112" y="124769"/>
                  </a:lnTo>
                  <a:lnTo>
                    <a:pt x="21436" y="142538"/>
                  </a:lnTo>
                  <a:lnTo>
                    <a:pt x="24821" y="159693"/>
                  </a:lnTo>
                  <a:lnTo>
                    <a:pt x="28246" y="175639"/>
                  </a:lnTo>
                  <a:lnTo>
                    <a:pt x="31699" y="190631"/>
                  </a:lnTo>
                  <a:lnTo>
                    <a:pt x="35171" y="205459"/>
                  </a:lnTo>
                  <a:lnTo>
                    <a:pt x="38655" y="220619"/>
                  </a:lnTo>
                  <a:lnTo>
                    <a:pt x="42147" y="236108"/>
                  </a:lnTo>
                  <a:lnTo>
                    <a:pt x="45646" y="251601"/>
                  </a:lnTo>
                  <a:lnTo>
                    <a:pt x="49148" y="266879"/>
                  </a:lnTo>
                  <a:lnTo>
                    <a:pt x="52652" y="281717"/>
                  </a:lnTo>
                  <a:lnTo>
                    <a:pt x="56158" y="295827"/>
                  </a:lnTo>
                  <a:lnTo>
                    <a:pt x="59646" y="309022"/>
                  </a:lnTo>
                  <a:lnTo>
                    <a:pt x="62415" y="317654"/>
                  </a:lnTo>
                  <a:lnTo>
                    <a:pt x="63735" y="317736"/>
                  </a:lnTo>
                  <a:lnTo>
                    <a:pt x="64128" y="311581"/>
                  </a:lnTo>
                  <a:lnTo>
                    <a:pt x="64107" y="301627"/>
                  </a:lnTo>
                  <a:lnTo>
                    <a:pt x="63944" y="289597"/>
                  </a:lnTo>
                  <a:lnTo>
                    <a:pt x="63769" y="276519"/>
                  </a:lnTo>
                  <a:lnTo>
                    <a:pt x="63955" y="263094"/>
                  </a:lnTo>
                  <a:lnTo>
                    <a:pt x="65126" y="249899"/>
                  </a:lnTo>
                  <a:lnTo>
                    <a:pt x="67550" y="237214"/>
                  </a:lnTo>
                  <a:lnTo>
                    <a:pt x="71480" y="225723"/>
                  </a:lnTo>
                  <a:lnTo>
                    <a:pt x="77323" y="216583"/>
                  </a:lnTo>
                  <a:lnTo>
                    <a:pt x="85096" y="210222"/>
                  </a:lnTo>
                  <a:lnTo>
                    <a:pt x="94043" y="206747"/>
                  </a:lnTo>
                  <a:lnTo>
                    <a:pt x="102886" y="206293"/>
                  </a:lnTo>
                  <a:lnTo>
                    <a:pt x="110896" y="208616"/>
                  </a:lnTo>
                  <a:lnTo>
                    <a:pt x="117896" y="213224"/>
                  </a:lnTo>
                  <a:lnTo>
                    <a:pt x="123979" y="219579"/>
                  </a:lnTo>
                  <a:lnTo>
                    <a:pt x="129331" y="227213"/>
                  </a:lnTo>
                  <a:lnTo>
                    <a:pt x="134299" y="235757"/>
                  </a:lnTo>
                  <a:lnTo>
                    <a:pt x="139344" y="244935"/>
                  </a:lnTo>
                  <a:lnTo>
                    <a:pt x="144727" y="254517"/>
                  </a:lnTo>
                  <a:lnTo>
                    <a:pt x="150983" y="263177"/>
                  </a:lnTo>
                  <a:lnTo>
                    <a:pt x="158563" y="267815"/>
                  </a:lnTo>
                  <a:lnTo>
                    <a:pt x="166534" y="267431"/>
                  </a:lnTo>
                  <a:lnTo>
                    <a:pt x="173911" y="264157"/>
                  </a:lnTo>
                  <a:lnTo>
                    <a:pt x="180796" y="259369"/>
                  </a:lnTo>
                  <a:lnTo>
                    <a:pt x="187482" y="253726"/>
                  </a:lnTo>
                  <a:lnTo>
                    <a:pt x="194155" y="247579"/>
                  </a:lnTo>
                  <a:lnTo>
                    <a:pt x="201213" y="241288"/>
                  </a:lnTo>
                  <a:lnTo>
                    <a:pt x="209291" y="235276"/>
                  </a:lnTo>
                  <a:lnTo>
                    <a:pt x="218635" y="229744"/>
                  </a:lnTo>
                  <a:lnTo>
                    <a:pt x="229006" y="224704"/>
                  </a:lnTo>
                  <a:lnTo>
                    <a:pt x="239882" y="220082"/>
                  </a:lnTo>
                  <a:lnTo>
                    <a:pt x="250894" y="215782"/>
                  </a:lnTo>
                  <a:lnTo>
                    <a:pt x="261710" y="211552"/>
                  </a:lnTo>
                  <a:lnTo>
                    <a:pt x="271965" y="207019"/>
                  </a:lnTo>
                  <a:lnTo>
                    <a:pt x="281505" y="202000"/>
                  </a:lnTo>
                  <a:lnTo>
                    <a:pt x="289723" y="196491"/>
                  </a:lnTo>
                  <a:lnTo>
                    <a:pt x="295507" y="190568"/>
                  </a:lnTo>
                  <a:lnTo>
                    <a:pt x="298463" y="184329"/>
                  </a:lnTo>
                  <a:lnTo>
                    <a:pt x="298668" y="178021"/>
                  </a:lnTo>
                  <a:lnTo>
                    <a:pt x="296305" y="172020"/>
                  </a:lnTo>
                  <a:lnTo>
                    <a:pt x="291754" y="166516"/>
                  </a:lnTo>
                  <a:lnTo>
                    <a:pt x="285481" y="161838"/>
                  </a:lnTo>
                  <a:lnTo>
                    <a:pt x="277926" y="158527"/>
                  </a:lnTo>
                  <a:lnTo>
                    <a:pt x="269447" y="156753"/>
                  </a:lnTo>
                  <a:lnTo>
                    <a:pt x="260317" y="156528"/>
                  </a:lnTo>
                  <a:lnTo>
                    <a:pt x="250738" y="157889"/>
                  </a:lnTo>
                  <a:lnTo>
                    <a:pt x="240855" y="160693"/>
                  </a:lnTo>
                  <a:lnTo>
                    <a:pt x="230930" y="164675"/>
                  </a:lnTo>
                  <a:lnTo>
                    <a:pt x="221339" y="169555"/>
                  </a:lnTo>
                  <a:lnTo>
                    <a:pt x="212262" y="175102"/>
                  </a:lnTo>
                  <a:lnTo>
                    <a:pt x="203862" y="181451"/>
                  </a:lnTo>
                  <a:lnTo>
                    <a:pt x="196365" y="189076"/>
                  </a:lnTo>
                  <a:lnTo>
                    <a:pt x="189813" y="198130"/>
                  </a:lnTo>
                  <a:lnTo>
                    <a:pt x="184413" y="208312"/>
                  </a:lnTo>
                  <a:lnTo>
                    <a:pt x="180608" y="219064"/>
                  </a:lnTo>
                  <a:lnTo>
                    <a:pt x="178497" y="229996"/>
                  </a:lnTo>
                  <a:lnTo>
                    <a:pt x="178046" y="240758"/>
                  </a:lnTo>
                  <a:lnTo>
                    <a:pt x="179255" y="250978"/>
                  </a:lnTo>
                  <a:lnTo>
                    <a:pt x="181965" y="260509"/>
                  </a:lnTo>
                  <a:lnTo>
                    <a:pt x="186224" y="269229"/>
                  </a:lnTo>
                  <a:lnTo>
                    <a:pt x="192356" y="276948"/>
                  </a:lnTo>
                  <a:lnTo>
                    <a:pt x="200364" y="283652"/>
                  </a:lnTo>
                  <a:lnTo>
                    <a:pt x="209826" y="289156"/>
                  </a:lnTo>
                  <a:lnTo>
                    <a:pt x="220085" y="293031"/>
                  </a:lnTo>
                  <a:lnTo>
                    <a:pt x="230686" y="295193"/>
                  </a:lnTo>
                  <a:lnTo>
                    <a:pt x="241396" y="295849"/>
                  </a:lnTo>
                  <a:lnTo>
                    <a:pt x="252111" y="295309"/>
                  </a:lnTo>
                  <a:lnTo>
                    <a:pt x="262798" y="293876"/>
                  </a:lnTo>
                  <a:lnTo>
                    <a:pt x="273448" y="291798"/>
                  </a:lnTo>
                  <a:lnTo>
                    <a:pt x="284066" y="289266"/>
                  </a:lnTo>
                  <a:lnTo>
                    <a:pt x="294649" y="286424"/>
                  </a:lnTo>
                  <a:lnTo>
                    <a:pt x="304942" y="283523"/>
                  </a:lnTo>
                  <a:lnTo>
                    <a:pt x="315554" y="280649"/>
                  </a:lnTo>
                  <a:lnTo>
                    <a:pt x="328535" y="277551"/>
                  </a:lnTo>
                  <a:lnTo>
                    <a:pt x="347440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464325" y="3103332"/>
              <a:ext cx="139816" cy="389705"/>
            </a:xfrm>
            <a:custGeom>
              <a:avLst/>
              <a:gdLst/>
              <a:ahLst/>
              <a:cxnLst/>
              <a:rect l="0" t="0" r="0" b="0"/>
              <a:pathLst>
                <a:path w="139816" h="389705">
                  <a:moveTo>
                    <a:pt x="31136" y="118388"/>
                  </a:moveTo>
                  <a:lnTo>
                    <a:pt x="31136" y="130123"/>
                  </a:lnTo>
                  <a:lnTo>
                    <a:pt x="31136" y="141252"/>
                  </a:lnTo>
                  <a:lnTo>
                    <a:pt x="31136" y="152855"/>
                  </a:lnTo>
                  <a:lnTo>
                    <a:pt x="31136" y="165189"/>
                  </a:lnTo>
                  <a:lnTo>
                    <a:pt x="31136" y="178497"/>
                  </a:lnTo>
                  <a:lnTo>
                    <a:pt x="31136" y="192802"/>
                  </a:lnTo>
                  <a:lnTo>
                    <a:pt x="31136" y="207807"/>
                  </a:lnTo>
                  <a:lnTo>
                    <a:pt x="31136" y="223020"/>
                  </a:lnTo>
                  <a:lnTo>
                    <a:pt x="31141" y="238138"/>
                  </a:lnTo>
                  <a:lnTo>
                    <a:pt x="31313" y="253049"/>
                  </a:lnTo>
                  <a:lnTo>
                    <a:pt x="31961" y="267748"/>
                  </a:lnTo>
                  <a:lnTo>
                    <a:pt x="33210" y="282264"/>
                  </a:lnTo>
                  <a:lnTo>
                    <a:pt x="34863" y="296640"/>
                  </a:lnTo>
                  <a:lnTo>
                    <a:pt x="36511" y="310913"/>
                  </a:lnTo>
                  <a:lnTo>
                    <a:pt x="37914" y="325112"/>
                  </a:lnTo>
                  <a:lnTo>
                    <a:pt x="39007" y="339260"/>
                  </a:lnTo>
                  <a:lnTo>
                    <a:pt x="39815" y="353373"/>
                  </a:lnTo>
                  <a:lnTo>
                    <a:pt x="40381" y="367430"/>
                  </a:lnTo>
                  <a:lnTo>
                    <a:pt x="40338" y="380307"/>
                  </a:lnTo>
                  <a:lnTo>
                    <a:pt x="38922" y="388448"/>
                  </a:lnTo>
                  <a:lnTo>
                    <a:pt x="36283" y="389704"/>
                  </a:lnTo>
                  <a:lnTo>
                    <a:pt x="33252" y="385835"/>
                  </a:lnTo>
                  <a:lnTo>
                    <a:pt x="30103" y="378398"/>
                  </a:lnTo>
                  <a:lnTo>
                    <a:pt x="26879" y="368227"/>
                  </a:lnTo>
                  <a:lnTo>
                    <a:pt x="23593" y="355952"/>
                  </a:lnTo>
                  <a:lnTo>
                    <a:pt x="20417" y="342269"/>
                  </a:lnTo>
                  <a:lnTo>
                    <a:pt x="17671" y="327922"/>
                  </a:lnTo>
                  <a:lnTo>
                    <a:pt x="15490" y="313369"/>
                  </a:lnTo>
                  <a:lnTo>
                    <a:pt x="13689" y="298661"/>
                  </a:lnTo>
                  <a:lnTo>
                    <a:pt x="11866" y="283564"/>
                  </a:lnTo>
                  <a:lnTo>
                    <a:pt x="9790" y="267964"/>
                  </a:lnTo>
                  <a:lnTo>
                    <a:pt x="7563" y="252044"/>
                  </a:lnTo>
                  <a:lnTo>
                    <a:pt x="5522" y="236197"/>
                  </a:lnTo>
                  <a:lnTo>
                    <a:pt x="3852" y="220643"/>
                  </a:lnTo>
                  <a:lnTo>
                    <a:pt x="2578" y="205435"/>
                  </a:lnTo>
                  <a:lnTo>
                    <a:pt x="1647" y="190536"/>
                  </a:lnTo>
                  <a:lnTo>
                    <a:pt x="988" y="175884"/>
                  </a:lnTo>
                  <a:lnTo>
                    <a:pt x="528" y="161417"/>
                  </a:lnTo>
                  <a:lnTo>
                    <a:pt x="211" y="147084"/>
                  </a:lnTo>
                  <a:lnTo>
                    <a:pt x="0" y="132848"/>
                  </a:lnTo>
                  <a:lnTo>
                    <a:pt x="27" y="118846"/>
                  </a:lnTo>
                  <a:lnTo>
                    <a:pt x="576" y="105364"/>
                  </a:lnTo>
                  <a:lnTo>
                    <a:pt x="1763" y="92517"/>
                  </a:lnTo>
                  <a:lnTo>
                    <a:pt x="3544" y="80263"/>
                  </a:lnTo>
                  <a:lnTo>
                    <a:pt x="5811" y="68493"/>
                  </a:lnTo>
                  <a:lnTo>
                    <a:pt x="8452" y="57097"/>
                  </a:lnTo>
                  <a:lnTo>
                    <a:pt x="11530" y="46138"/>
                  </a:lnTo>
                  <a:lnTo>
                    <a:pt x="15274" y="35844"/>
                  </a:lnTo>
                  <a:lnTo>
                    <a:pt x="19764" y="26297"/>
                  </a:lnTo>
                  <a:lnTo>
                    <a:pt x="25254" y="17750"/>
                  </a:lnTo>
                  <a:lnTo>
                    <a:pt x="32229" y="10686"/>
                  </a:lnTo>
                  <a:lnTo>
                    <a:pt x="40806" y="5243"/>
                  </a:lnTo>
                  <a:lnTo>
                    <a:pt x="50481" y="1572"/>
                  </a:lnTo>
                  <a:lnTo>
                    <a:pt x="60353" y="0"/>
                  </a:lnTo>
                  <a:lnTo>
                    <a:pt x="69877" y="498"/>
                  </a:lnTo>
                  <a:lnTo>
                    <a:pt x="78878" y="2763"/>
                  </a:lnTo>
                  <a:lnTo>
                    <a:pt x="87376" y="6409"/>
                  </a:lnTo>
                  <a:lnTo>
                    <a:pt x="95459" y="11088"/>
                  </a:lnTo>
                  <a:lnTo>
                    <a:pt x="103226" y="16836"/>
                  </a:lnTo>
                  <a:lnTo>
                    <a:pt x="110762" y="24049"/>
                  </a:lnTo>
                  <a:lnTo>
                    <a:pt x="118127" y="32828"/>
                  </a:lnTo>
                  <a:lnTo>
                    <a:pt x="125041" y="42994"/>
                  </a:lnTo>
                  <a:lnTo>
                    <a:pt x="130927" y="54267"/>
                  </a:lnTo>
                  <a:lnTo>
                    <a:pt x="135540" y="66362"/>
                  </a:lnTo>
                  <a:lnTo>
                    <a:pt x="138636" y="78719"/>
                  </a:lnTo>
                  <a:lnTo>
                    <a:pt x="139815" y="90549"/>
                  </a:lnTo>
                  <a:lnTo>
                    <a:pt x="139053" y="101466"/>
                  </a:lnTo>
                  <a:lnTo>
                    <a:pt x="136779" y="111608"/>
                  </a:lnTo>
                  <a:lnTo>
                    <a:pt x="133660" y="121420"/>
                  </a:lnTo>
                  <a:lnTo>
                    <a:pt x="130152" y="131201"/>
                  </a:lnTo>
                  <a:lnTo>
                    <a:pt x="126175" y="140756"/>
                  </a:lnTo>
                  <a:lnTo>
                    <a:pt x="121221" y="149500"/>
                  </a:lnTo>
                  <a:lnTo>
                    <a:pt x="115074" y="157163"/>
                  </a:lnTo>
                  <a:lnTo>
                    <a:pt x="107809" y="163784"/>
                  </a:lnTo>
                  <a:lnTo>
                    <a:pt x="99629" y="169540"/>
                  </a:lnTo>
                  <a:lnTo>
                    <a:pt x="90758" y="174628"/>
                  </a:lnTo>
                  <a:lnTo>
                    <a:pt x="81453" y="179077"/>
                  </a:lnTo>
                  <a:lnTo>
                    <a:pt x="70884" y="183175"/>
                  </a:lnTo>
                  <a:lnTo>
                    <a:pt x="55891" y="187288"/>
                  </a:lnTo>
                  <a:lnTo>
                    <a:pt x="31136" y="19208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590218" y="3126500"/>
              <a:ext cx="157928" cy="147863"/>
            </a:xfrm>
            <a:custGeom>
              <a:avLst/>
              <a:gdLst/>
              <a:ahLst/>
              <a:cxnLst/>
              <a:rect l="0" t="0" r="0" b="0"/>
              <a:pathLst>
                <a:path w="157928" h="147863">
                  <a:moveTo>
                    <a:pt x="0" y="105748"/>
                  </a:moveTo>
                  <a:lnTo>
                    <a:pt x="8801" y="102815"/>
                  </a:lnTo>
                  <a:lnTo>
                    <a:pt x="17148" y="100033"/>
                  </a:lnTo>
                  <a:lnTo>
                    <a:pt x="25847" y="97133"/>
                  </a:lnTo>
                  <a:lnTo>
                    <a:pt x="34968" y="94092"/>
                  </a:lnTo>
                  <a:lnTo>
                    <a:pt x="44462" y="90927"/>
                  </a:lnTo>
                  <a:lnTo>
                    <a:pt x="54254" y="87659"/>
                  </a:lnTo>
                  <a:lnTo>
                    <a:pt x="64269" y="84148"/>
                  </a:lnTo>
                  <a:lnTo>
                    <a:pt x="74442" y="80108"/>
                  </a:lnTo>
                  <a:lnTo>
                    <a:pt x="84724" y="75427"/>
                  </a:lnTo>
                  <a:lnTo>
                    <a:pt x="94915" y="70146"/>
                  </a:lnTo>
                  <a:lnTo>
                    <a:pt x="104685" y="64377"/>
                  </a:lnTo>
                  <a:lnTo>
                    <a:pt x="113872" y="58232"/>
                  </a:lnTo>
                  <a:lnTo>
                    <a:pt x="122006" y="51648"/>
                  </a:lnTo>
                  <a:lnTo>
                    <a:pt x="128260" y="44396"/>
                  </a:lnTo>
                  <a:lnTo>
                    <a:pt x="132341" y="36417"/>
                  </a:lnTo>
                  <a:lnTo>
                    <a:pt x="134114" y="28109"/>
                  </a:lnTo>
                  <a:lnTo>
                    <a:pt x="133342" y="20219"/>
                  </a:lnTo>
                  <a:lnTo>
                    <a:pt x="130155" y="13146"/>
                  </a:lnTo>
                  <a:lnTo>
                    <a:pt x="124950" y="7263"/>
                  </a:lnTo>
                  <a:lnTo>
                    <a:pt x="118185" y="3069"/>
                  </a:lnTo>
                  <a:lnTo>
                    <a:pt x="110276" y="664"/>
                  </a:lnTo>
                  <a:lnTo>
                    <a:pt x="101717" y="0"/>
                  </a:lnTo>
                  <a:lnTo>
                    <a:pt x="93059" y="1058"/>
                  </a:lnTo>
                  <a:lnTo>
                    <a:pt x="84617" y="3665"/>
                  </a:lnTo>
                  <a:lnTo>
                    <a:pt x="76646" y="7852"/>
                  </a:lnTo>
                  <a:lnTo>
                    <a:pt x="69438" y="13935"/>
                  </a:lnTo>
                  <a:lnTo>
                    <a:pt x="63075" y="21915"/>
                  </a:lnTo>
                  <a:lnTo>
                    <a:pt x="57631" y="31527"/>
                  </a:lnTo>
                  <a:lnTo>
                    <a:pt x="53265" y="42420"/>
                  </a:lnTo>
                  <a:lnTo>
                    <a:pt x="49964" y="54256"/>
                  </a:lnTo>
                  <a:lnTo>
                    <a:pt x="47899" y="66438"/>
                  </a:lnTo>
                  <a:lnTo>
                    <a:pt x="47485" y="78149"/>
                  </a:lnTo>
                  <a:lnTo>
                    <a:pt x="48801" y="88982"/>
                  </a:lnTo>
                  <a:lnTo>
                    <a:pt x="51633" y="98898"/>
                  </a:lnTo>
                  <a:lnTo>
                    <a:pt x="55668" y="108026"/>
                  </a:lnTo>
                  <a:lnTo>
                    <a:pt x="60611" y="116531"/>
                  </a:lnTo>
                  <a:lnTo>
                    <a:pt x="66538" y="124244"/>
                  </a:lnTo>
                  <a:lnTo>
                    <a:pt x="73873" y="130681"/>
                  </a:lnTo>
                  <a:lnTo>
                    <a:pt x="82727" y="135680"/>
                  </a:lnTo>
                  <a:lnTo>
                    <a:pt x="92902" y="139386"/>
                  </a:lnTo>
                  <a:lnTo>
                    <a:pt x="105358" y="142441"/>
                  </a:lnTo>
                  <a:lnTo>
                    <a:pt x="124544" y="145113"/>
                  </a:lnTo>
                  <a:lnTo>
                    <a:pt x="157927" y="14786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768773" y="3126963"/>
              <a:ext cx="42544" cy="136530"/>
            </a:xfrm>
            <a:custGeom>
              <a:avLst/>
              <a:gdLst/>
              <a:ahLst/>
              <a:cxnLst/>
              <a:rect l="0" t="0" r="0" b="0"/>
              <a:pathLst>
                <a:path w="42544" h="136530">
                  <a:moveTo>
                    <a:pt x="21486" y="52643"/>
                  </a:moveTo>
                  <a:lnTo>
                    <a:pt x="21620" y="67178"/>
                  </a:lnTo>
                  <a:lnTo>
                    <a:pt x="22900" y="79808"/>
                  </a:lnTo>
                  <a:lnTo>
                    <a:pt x="25489" y="91713"/>
                  </a:lnTo>
                  <a:lnTo>
                    <a:pt x="29035" y="103196"/>
                  </a:lnTo>
                  <a:lnTo>
                    <a:pt x="33020" y="114387"/>
                  </a:lnTo>
                  <a:lnTo>
                    <a:pt x="37043" y="125306"/>
                  </a:lnTo>
                  <a:lnTo>
                    <a:pt x="39011" y="133610"/>
                  </a:lnTo>
                  <a:lnTo>
                    <a:pt x="37143" y="136529"/>
                  </a:lnTo>
                  <a:lnTo>
                    <a:pt x="33157" y="135360"/>
                  </a:lnTo>
                  <a:lnTo>
                    <a:pt x="28254" y="131567"/>
                  </a:lnTo>
                  <a:lnTo>
                    <a:pt x="23176" y="125890"/>
                  </a:lnTo>
                  <a:lnTo>
                    <a:pt x="18280" y="118799"/>
                  </a:lnTo>
                  <a:lnTo>
                    <a:pt x="13672" y="110501"/>
                  </a:lnTo>
                  <a:lnTo>
                    <a:pt x="9343" y="100982"/>
                  </a:lnTo>
                  <a:lnTo>
                    <a:pt x="5257" y="90337"/>
                  </a:lnTo>
                  <a:lnTo>
                    <a:pt x="1851" y="78924"/>
                  </a:lnTo>
                  <a:lnTo>
                    <a:pt x="0" y="67267"/>
                  </a:lnTo>
                  <a:lnTo>
                    <a:pt x="59" y="55694"/>
                  </a:lnTo>
                  <a:lnTo>
                    <a:pt x="2065" y="44653"/>
                  </a:lnTo>
                  <a:lnTo>
                    <a:pt x="6003" y="34770"/>
                  </a:lnTo>
                  <a:lnTo>
                    <a:pt x="11641" y="26280"/>
                  </a:lnTo>
                  <a:lnTo>
                    <a:pt x="18182" y="19221"/>
                  </a:lnTo>
                  <a:lnTo>
                    <a:pt x="25017" y="12930"/>
                  </a:lnTo>
                  <a:lnTo>
                    <a:pt x="32739" y="6858"/>
                  </a:lnTo>
                  <a:lnTo>
                    <a:pt x="4254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927130" y="3200663"/>
              <a:ext cx="21057" cy="105286"/>
            </a:xfrm>
            <a:custGeom>
              <a:avLst/>
              <a:gdLst/>
              <a:ahLst/>
              <a:cxnLst/>
              <a:rect l="0" t="0" r="0" b="0"/>
              <a:pathLst>
                <a:path w="21057" h="105286">
                  <a:moveTo>
                    <a:pt x="0" y="0"/>
                  </a:moveTo>
                  <a:lnTo>
                    <a:pt x="67" y="11668"/>
                  </a:lnTo>
                  <a:lnTo>
                    <a:pt x="707" y="22156"/>
                  </a:lnTo>
                  <a:lnTo>
                    <a:pt x="2003" y="32458"/>
                  </a:lnTo>
                  <a:lnTo>
                    <a:pt x="3863" y="42760"/>
                  </a:lnTo>
                  <a:lnTo>
                    <a:pt x="6179" y="53103"/>
                  </a:lnTo>
                  <a:lnTo>
                    <a:pt x="8842" y="63479"/>
                  </a:lnTo>
                  <a:lnTo>
                    <a:pt x="11604" y="73425"/>
                  </a:lnTo>
                  <a:lnTo>
                    <a:pt x="14361" y="83019"/>
                  </a:lnTo>
                  <a:lnTo>
                    <a:pt x="17355" y="93101"/>
                  </a:lnTo>
                  <a:lnTo>
                    <a:pt x="21056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916601" y="308484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006629" y="3158549"/>
              <a:ext cx="102091" cy="137419"/>
            </a:xfrm>
            <a:custGeom>
              <a:avLst/>
              <a:gdLst/>
              <a:ahLst/>
              <a:cxnLst/>
              <a:rect l="0" t="0" r="0" b="0"/>
              <a:pathLst>
                <a:path w="102091" h="137419">
                  <a:moveTo>
                    <a:pt x="67899" y="31585"/>
                  </a:moveTo>
                  <a:lnTo>
                    <a:pt x="59098" y="28853"/>
                  </a:lnTo>
                  <a:lnTo>
                    <a:pt x="50752" y="27991"/>
                  </a:lnTo>
                  <a:lnTo>
                    <a:pt x="42062" y="28986"/>
                  </a:lnTo>
                  <a:lnTo>
                    <a:pt x="33286" y="31698"/>
                  </a:lnTo>
                  <a:lnTo>
                    <a:pt x="25088" y="36130"/>
                  </a:lnTo>
                  <a:lnTo>
                    <a:pt x="17807" y="42123"/>
                  </a:lnTo>
                  <a:lnTo>
                    <a:pt x="11617" y="49554"/>
                  </a:lnTo>
                  <a:lnTo>
                    <a:pt x="6684" y="58429"/>
                  </a:lnTo>
                  <a:lnTo>
                    <a:pt x="2972" y="68611"/>
                  </a:lnTo>
                  <a:lnTo>
                    <a:pt x="616" y="79700"/>
                  </a:lnTo>
                  <a:lnTo>
                    <a:pt x="0" y="91133"/>
                  </a:lnTo>
                  <a:lnTo>
                    <a:pt x="1186" y="102548"/>
                  </a:lnTo>
                  <a:lnTo>
                    <a:pt x="4269" y="113311"/>
                  </a:lnTo>
                  <a:lnTo>
                    <a:pt x="9537" y="122475"/>
                  </a:lnTo>
                  <a:lnTo>
                    <a:pt x="16930" y="129660"/>
                  </a:lnTo>
                  <a:lnTo>
                    <a:pt x="25960" y="134669"/>
                  </a:lnTo>
                  <a:lnTo>
                    <a:pt x="35922" y="137223"/>
                  </a:lnTo>
                  <a:lnTo>
                    <a:pt x="46317" y="137418"/>
                  </a:lnTo>
                  <a:lnTo>
                    <a:pt x="56716" y="135466"/>
                  </a:lnTo>
                  <a:lnTo>
                    <a:pt x="66690" y="131507"/>
                  </a:lnTo>
                  <a:lnTo>
                    <a:pt x="76052" y="125809"/>
                  </a:lnTo>
                  <a:lnTo>
                    <a:pt x="84490" y="118564"/>
                  </a:lnTo>
                  <a:lnTo>
                    <a:pt x="91486" y="109807"/>
                  </a:lnTo>
                  <a:lnTo>
                    <a:pt x="96888" y="99700"/>
                  </a:lnTo>
                  <a:lnTo>
                    <a:pt x="100533" y="88662"/>
                  </a:lnTo>
                  <a:lnTo>
                    <a:pt x="102090" y="77261"/>
                  </a:lnTo>
                  <a:lnTo>
                    <a:pt x="101585" y="65858"/>
                  </a:lnTo>
                  <a:lnTo>
                    <a:pt x="99442" y="54665"/>
                  </a:lnTo>
                  <a:lnTo>
                    <a:pt x="95982" y="42536"/>
                  </a:lnTo>
                  <a:lnTo>
                    <a:pt x="89784" y="26172"/>
                  </a:lnTo>
                  <a:lnTo>
                    <a:pt x="7842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178829" y="2914036"/>
              <a:ext cx="125784" cy="400718"/>
            </a:xfrm>
            <a:custGeom>
              <a:avLst/>
              <a:gdLst/>
              <a:ahLst/>
              <a:cxnLst/>
              <a:rect l="0" t="0" r="0" b="0"/>
              <a:pathLst>
                <a:path w="125784" h="400718">
                  <a:moveTo>
                    <a:pt x="95741" y="318212"/>
                  </a:moveTo>
                  <a:lnTo>
                    <a:pt x="92740" y="309411"/>
                  </a:lnTo>
                  <a:lnTo>
                    <a:pt x="89318" y="301064"/>
                  </a:lnTo>
                  <a:lnTo>
                    <a:pt x="85113" y="292379"/>
                  </a:lnTo>
                  <a:lnTo>
                    <a:pt x="79867" y="283777"/>
                  </a:lnTo>
                  <a:lnTo>
                    <a:pt x="73089" y="276227"/>
                  </a:lnTo>
                  <a:lnTo>
                    <a:pt x="64661" y="270203"/>
                  </a:lnTo>
                  <a:lnTo>
                    <a:pt x="55094" y="266011"/>
                  </a:lnTo>
                  <a:lnTo>
                    <a:pt x="45299" y="264024"/>
                  </a:lnTo>
                  <a:lnTo>
                    <a:pt x="35834" y="264217"/>
                  </a:lnTo>
                  <a:lnTo>
                    <a:pt x="27042" y="266432"/>
                  </a:lnTo>
                  <a:lnTo>
                    <a:pt x="19218" y="270569"/>
                  </a:lnTo>
                  <a:lnTo>
                    <a:pt x="12414" y="276387"/>
                  </a:lnTo>
                  <a:lnTo>
                    <a:pt x="6829" y="283713"/>
                  </a:lnTo>
                  <a:lnTo>
                    <a:pt x="2894" y="292524"/>
                  </a:lnTo>
                  <a:lnTo>
                    <a:pt x="687" y="302667"/>
                  </a:lnTo>
                  <a:lnTo>
                    <a:pt x="0" y="313730"/>
                  </a:lnTo>
                  <a:lnTo>
                    <a:pt x="518" y="325147"/>
                  </a:lnTo>
                  <a:lnTo>
                    <a:pt x="1942" y="336561"/>
                  </a:lnTo>
                  <a:lnTo>
                    <a:pt x="4183" y="347664"/>
                  </a:lnTo>
                  <a:lnTo>
                    <a:pt x="7356" y="358120"/>
                  </a:lnTo>
                  <a:lnTo>
                    <a:pt x="11456" y="367813"/>
                  </a:lnTo>
                  <a:lnTo>
                    <a:pt x="16513" y="376644"/>
                  </a:lnTo>
                  <a:lnTo>
                    <a:pt x="22664" y="384437"/>
                  </a:lnTo>
                  <a:lnTo>
                    <a:pt x="29875" y="391188"/>
                  </a:lnTo>
                  <a:lnTo>
                    <a:pt x="37819" y="396553"/>
                  </a:lnTo>
                  <a:lnTo>
                    <a:pt x="45990" y="399802"/>
                  </a:lnTo>
                  <a:lnTo>
                    <a:pt x="54075" y="400717"/>
                  </a:lnTo>
                  <a:lnTo>
                    <a:pt x="61960" y="399212"/>
                  </a:lnTo>
                  <a:lnTo>
                    <a:pt x="69634" y="395086"/>
                  </a:lnTo>
                  <a:lnTo>
                    <a:pt x="77124" y="388494"/>
                  </a:lnTo>
                  <a:lnTo>
                    <a:pt x="84307" y="379850"/>
                  </a:lnTo>
                  <a:lnTo>
                    <a:pt x="90911" y="369622"/>
                  </a:lnTo>
                  <a:lnTo>
                    <a:pt x="96837" y="358231"/>
                  </a:lnTo>
                  <a:lnTo>
                    <a:pt x="102140" y="346011"/>
                  </a:lnTo>
                  <a:lnTo>
                    <a:pt x="106936" y="333210"/>
                  </a:lnTo>
                  <a:lnTo>
                    <a:pt x="111344" y="320000"/>
                  </a:lnTo>
                  <a:lnTo>
                    <a:pt x="115306" y="306181"/>
                  </a:lnTo>
                  <a:lnTo>
                    <a:pt x="118595" y="291226"/>
                  </a:lnTo>
                  <a:lnTo>
                    <a:pt x="121141" y="274936"/>
                  </a:lnTo>
                  <a:lnTo>
                    <a:pt x="123021" y="257418"/>
                  </a:lnTo>
                  <a:lnTo>
                    <a:pt x="124367" y="238901"/>
                  </a:lnTo>
                  <a:lnTo>
                    <a:pt x="125304" y="219632"/>
                  </a:lnTo>
                  <a:lnTo>
                    <a:pt x="125783" y="199981"/>
                  </a:lnTo>
                  <a:lnTo>
                    <a:pt x="125579" y="180416"/>
                  </a:lnTo>
                  <a:lnTo>
                    <a:pt x="124632" y="161186"/>
                  </a:lnTo>
                  <a:lnTo>
                    <a:pt x="123184" y="142342"/>
                  </a:lnTo>
                  <a:lnTo>
                    <a:pt x="121673" y="123842"/>
                  </a:lnTo>
                  <a:lnTo>
                    <a:pt x="120357" y="105621"/>
                  </a:lnTo>
                  <a:lnTo>
                    <a:pt x="119153" y="87773"/>
                  </a:lnTo>
                  <a:lnTo>
                    <a:pt x="117738" y="70547"/>
                  </a:lnTo>
                  <a:lnTo>
                    <a:pt x="115930" y="54039"/>
                  </a:lnTo>
                  <a:lnTo>
                    <a:pt x="113546" y="38512"/>
                  </a:lnTo>
                  <a:lnTo>
                    <a:pt x="110334" y="24455"/>
                  </a:lnTo>
                  <a:lnTo>
                    <a:pt x="106241" y="12056"/>
                  </a:lnTo>
                  <a:lnTo>
                    <a:pt x="101362" y="3041"/>
                  </a:lnTo>
                  <a:lnTo>
                    <a:pt x="96499" y="0"/>
                  </a:lnTo>
                  <a:lnTo>
                    <a:pt x="92604" y="2743"/>
                  </a:lnTo>
                  <a:lnTo>
                    <a:pt x="89399" y="9990"/>
                  </a:lnTo>
                  <a:lnTo>
                    <a:pt x="86450" y="20482"/>
                  </a:lnTo>
                  <a:lnTo>
                    <a:pt x="83676" y="33239"/>
                  </a:lnTo>
                  <a:lnTo>
                    <a:pt x="81288" y="47551"/>
                  </a:lnTo>
                  <a:lnTo>
                    <a:pt x="79402" y="62926"/>
                  </a:lnTo>
                  <a:lnTo>
                    <a:pt x="78158" y="79185"/>
                  </a:lnTo>
                  <a:lnTo>
                    <a:pt x="77785" y="96402"/>
                  </a:lnTo>
                  <a:lnTo>
                    <a:pt x="78318" y="114544"/>
                  </a:lnTo>
                  <a:lnTo>
                    <a:pt x="79644" y="133306"/>
                  </a:lnTo>
                  <a:lnTo>
                    <a:pt x="81598" y="152209"/>
                  </a:lnTo>
                  <a:lnTo>
                    <a:pt x="84021" y="170959"/>
                  </a:lnTo>
                  <a:lnTo>
                    <a:pt x="86781" y="189296"/>
                  </a:lnTo>
                  <a:lnTo>
                    <a:pt x="89780" y="206916"/>
                  </a:lnTo>
                  <a:lnTo>
                    <a:pt x="92942" y="223726"/>
                  </a:lnTo>
                  <a:lnTo>
                    <a:pt x="96218" y="239642"/>
                  </a:lnTo>
                  <a:lnTo>
                    <a:pt x="99570" y="254498"/>
                  </a:lnTo>
                  <a:lnTo>
                    <a:pt x="102969" y="268305"/>
                  </a:lnTo>
                  <a:lnTo>
                    <a:pt x="106247" y="281154"/>
                  </a:lnTo>
                  <a:lnTo>
                    <a:pt x="109417" y="294593"/>
                  </a:lnTo>
                  <a:lnTo>
                    <a:pt x="112756" y="312041"/>
                  </a:lnTo>
                  <a:lnTo>
                    <a:pt x="116798" y="3392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379265" y="3091784"/>
              <a:ext cx="137336" cy="203636"/>
            </a:xfrm>
            <a:custGeom>
              <a:avLst/>
              <a:gdLst/>
              <a:ahLst/>
              <a:cxnLst/>
              <a:rect l="0" t="0" r="0" b="0"/>
              <a:pathLst>
                <a:path w="137336" h="203636">
                  <a:moveTo>
                    <a:pt x="116404" y="3594"/>
                  </a:moveTo>
                  <a:lnTo>
                    <a:pt x="107602" y="861"/>
                  </a:lnTo>
                  <a:lnTo>
                    <a:pt x="99256" y="0"/>
                  </a:lnTo>
                  <a:lnTo>
                    <a:pt x="90557" y="985"/>
                  </a:lnTo>
                  <a:lnTo>
                    <a:pt x="81436" y="3351"/>
                  </a:lnTo>
                  <a:lnTo>
                    <a:pt x="71941" y="6487"/>
                  </a:lnTo>
                  <a:lnTo>
                    <a:pt x="62153" y="9978"/>
                  </a:lnTo>
                  <a:lnTo>
                    <a:pt x="52313" y="13932"/>
                  </a:lnTo>
                  <a:lnTo>
                    <a:pt x="42787" y="18862"/>
                  </a:lnTo>
                  <a:lnTo>
                    <a:pt x="33759" y="24990"/>
                  </a:lnTo>
                  <a:lnTo>
                    <a:pt x="25392" y="32239"/>
                  </a:lnTo>
                  <a:lnTo>
                    <a:pt x="17920" y="40408"/>
                  </a:lnTo>
                  <a:lnTo>
                    <a:pt x="11384" y="49278"/>
                  </a:lnTo>
                  <a:lnTo>
                    <a:pt x="5996" y="58658"/>
                  </a:lnTo>
                  <a:lnTo>
                    <a:pt x="2198" y="68400"/>
                  </a:lnTo>
                  <a:lnTo>
                    <a:pt x="102" y="78375"/>
                  </a:lnTo>
                  <a:lnTo>
                    <a:pt x="0" y="87850"/>
                  </a:lnTo>
                  <a:lnTo>
                    <a:pt x="2508" y="95542"/>
                  </a:lnTo>
                  <a:lnTo>
                    <a:pt x="7712" y="100894"/>
                  </a:lnTo>
                  <a:lnTo>
                    <a:pt x="15105" y="104011"/>
                  </a:lnTo>
                  <a:lnTo>
                    <a:pt x="23885" y="105280"/>
                  </a:lnTo>
                  <a:lnTo>
                    <a:pt x="33451" y="105135"/>
                  </a:lnTo>
                  <a:lnTo>
                    <a:pt x="43446" y="103957"/>
                  </a:lnTo>
                  <a:lnTo>
                    <a:pt x="53673" y="102046"/>
                  </a:lnTo>
                  <a:lnTo>
                    <a:pt x="64028" y="99633"/>
                  </a:lnTo>
                  <a:lnTo>
                    <a:pt x="74454" y="97204"/>
                  </a:lnTo>
                  <a:lnTo>
                    <a:pt x="84921" y="95487"/>
                  </a:lnTo>
                  <a:lnTo>
                    <a:pt x="95403" y="94826"/>
                  </a:lnTo>
                  <a:lnTo>
                    <a:pt x="105562" y="95536"/>
                  </a:lnTo>
                  <a:lnTo>
                    <a:pt x="114779" y="98065"/>
                  </a:lnTo>
                  <a:lnTo>
                    <a:pt x="122783" y="102479"/>
                  </a:lnTo>
                  <a:lnTo>
                    <a:pt x="129309" y="108697"/>
                  </a:lnTo>
                  <a:lnTo>
                    <a:pt x="133943" y="116682"/>
                  </a:lnTo>
                  <a:lnTo>
                    <a:pt x="136641" y="126222"/>
                  </a:lnTo>
                  <a:lnTo>
                    <a:pt x="137335" y="136523"/>
                  </a:lnTo>
                  <a:lnTo>
                    <a:pt x="135764" y="146355"/>
                  </a:lnTo>
                  <a:lnTo>
                    <a:pt x="132004" y="155069"/>
                  </a:lnTo>
                  <a:lnTo>
                    <a:pt x="126398" y="162560"/>
                  </a:lnTo>
                  <a:lnTo>
                    <a:pt x="119356" y="168980"/>
                  </a:lnTo>
                  <a:lnTo>
                    <a:pt x="111245" y="174558"/>
                  </a:lnTo>
                  <a:lnTo>
                    <a:pt x="102039" y="179510"/>
                  </a:lnTo>
                  <a:lnTo>
                    <a:pt x="91350" y="184012"/>
                  </a:lnTo>
                  <a:lnTo>
                    <a:pt x="79103" y="188194"/>
                  </a:lnTo>
                  <a:lnTo>
                    <a:pt x="66052" y="192003"/>
                  </a:lnTo>
                  <a:lnTo>
                    <a:pt x="52229" y="195588"/>
                  </a:lnTo>
                  <a:lnTo>
                    <a:pt x="35300" y="199267"/>
                  </a:lnTo>
                  <a:lnTo>
                    <a:pt x="11118" y="20363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579896" y="3295419"/>
              <a:ext cx="37642" cy="115815"/>
            </a:xfrm>
            <a:custGeom>
              <a:avLst/>
              <a:gdLst/>
              <a:ahLst/>
              <a:cxnLst/>
              <a:rect l="0" t="0" r="0" b="0"/>
              <a:pathLst>
                <a:path w="37642" h="115815">
                  <a:moveTo>
                    <a:pt x="0" y="0"/>
                  </a:moveTo>
                  <a:lnTo>
                    <a:pt x="8667" y="5935"/>
                  </a:lnTo>
                  <a:lnTo>
                    <a:pt x="15733" y="12139"/>
                  </a:lnTo>
                  <a:lnTo>
                    <a:pt x="21835" y="19240"/>
                  </a:lnTo>
                  <a:lnTo>
                    <a:pt x="27063" y="27353"/>
                  </a:lnTo>
                  <a:lnTo>
                    <a:pt x="31277" y="36648"/>
                  </a:lnTo>
                  <a:lnTo>
                    <a:pt x="34478" y="47086"/>
                  </a:lnTo>
                  <a:lnTo>
                    <a:pt x="36622" y="58267"/>
                  </a:lnTo>
                  <a:lnTo>
                    <a:pt x="37641" y="70831"/>
                  </a:lnTo>
                  <a:lnTo>
                    <a:pt x="36508" y="88115"/>
                  </a:lnTo>
                  <a:lnTo>
                    <a:pt x="31586" y="1158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4864165" y="2958507"/>
            <a:ext cx="2337328" cy="448103"/>
            <a:chOff x="4864165" y="2958507"/>
            <a:chExt cx="2337328" cy="448103"/>
          </a:xfrm>
        </p:grpSpPr>
        <p:sp>
          <p:nvSpPr>
            <p:cNvPr id="114" name="Freeform 113"/>
            <p:cNvSpPr/>
            <p:nvPr/>
          </p:nvSpPr>
          <p:spPr>
            <a:xfrm>
              <a:off x="4954314" y="2958507"/>
              <a:ext cx="25666" cy="389556"/>
            </a:xfrm>
            <a:custGeom>
              <a:avLst/>
              <a:gdLst/>
              <a:ahLst/>
              <a:cxnLst/>
              <a:rect l="0" t="0" r="0" b="0"/>
              <a:pathLst>
                <a:path w="25666" h="389556">
                  <a:moveTo>
                    <a:pt x="4608" y="0"/>
                  </a:moveTo>
                  <a:lnTo>
                    <a:pt x="1808" y="8869"/>
                  </a:lnTo>
                  <a:lnTo>
                    <a:pt x="306" y="17856"/>
                  </a:lnTo>
                  <a:lnTo>
                    <a:pt x="0" y="27860"/>
                  </a:lnTo>
                  <a:lnTo>
                    <a:pt x="679" y="39187"/>
                  </a:lnTo>
                  <a:lnTo>
                    <a:pt x="2147" y="52294"/>
                  </a:lnTo>
                  <a:lnTo>
                    <a:pt x="4212" y="67255"/>
                  </a:lnTo>
                  <a:lnTo>
                    <a:pt x="6548" y="83671"/>
                  </a:lnTo>
                  <a:lnTo>
                    <a:pt x="8722" y="100896"/>
                  </a:lnTo>
                  <a:lnTo>
                    <a:pt x="10512" y="118481"/>
                  </a:lnTo>
                  <a:lnTo>
                    <a:pt x="11879" y="136353"/>
                  </a:lnTo>
                  <a:lnTo>
                    <a:pt x="12879" y="154716"/>
                  </a:lnTo>
                  <a:lnTo>
                    <a:pt x="13593" y="173647"/>
                  </a:lnTo>
                  <a:lnTo>
                    <a:pt x="14261" y="192614"/>
                  </a:lnTo>
                  <a:lnTo>
                    <a:pt x="15250" y="210596"/>
                  </a:lnTo>
                  <a:lnTo>
                    <a:pt x="16731" y="227103"/>
                  </a:lnTo>
                  <a:lnTo>
                    <a:pt x="18541" y="242307"/>
                  </a:lnTo>
                  <a:lnTo>
                    <a:pt x="20295" y="256746"/>
                  </a:lnTo>
                  <a:lnTo>
                    <a:pt x="21770" y="270832"/>
                  </a:lnTo>
                  <a:lnTo>
                    <a:pt x="22910" y="284787"/>
                  </a:lnTo>
                  <a:lnTo>
                    <a:pt x="23750" y="298710"/>
                  </a:lnTo>
                  <a:lnTo>
                    <a:pt x="24350" y="312634"/>
                  </a:lnTo>
                  <a:lnTo>
                    <a:pt x="24770" y="326348"/>
                  </a:lnTo>
                  <a:lnTo>
                    <a:pt x="25105" y="340977"/>
                  </a:lnTo>
                  <a:lnTo>
                    <a:pt x="25387" y="360044"/>
                  </a:lnTo>
                  <a:lnTo>
                    <a:pt x="25665" y="3895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864165" y="3148020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201702" y="2934"/>
                  </a:lnTo>
                  <a:lnTo>
                    <a:pt x="192715" y="5716"/>
                  </a:lnTo>
                  <a:lnTo>
                    <a:pt x="182719" y="8612"/>
                  </a:lnTo>
                  <a:lnTo>
                    <a:pt x="171740" y="11479"/>
                  </a:lnTo>
                  <a:lnTo>
                    <a:pt x="159928" y="13995"/>
                  </a:lnTo>
                  <a:lnTo>
                    <a:pt x="147469" y="16006"/>
                  </a:lnTo>
                  <a:lnTo>
                    <a:pt x="134532" y="17519"/>
                  </a:lnTo>
                  <a:lnTo>
                    <a:pt x="121251" y="18614"/>
                  </a:lnTo>
                  <a:lnTo>
                    <a:pt x="107734" y="19391"/>
                  </a:lnTo>
                  <a:lnTo>
                    <a:pt x="94218" y="20100"/>
                  </a:lnTo>
                  <a:lnTo>
                    <a:pt x="81065" y="21117"/>
                  </a:lnTo>
                  <a:lnTo>
                    <a:pt x="68443" y="22616"/>
                  </a:lnTo>
                  <a:lnTo>
                    <a:pt x="56412" y="24447"/>
                  </a:lnTo>
                  <a:lnTo>
                    <a:pt x="43620" y="26407"/>
                  </a:lnTo>
                  <a:lnTo>
                    <a:pt x="26707" y="2867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043150" y="2990093"/>
              <a:ext cx="315112" cy="357970"/>
            </a:xfrm>
            <a:custGeom>
              <a:avLst/>
              <a:gdLst/>
              <a:ahLst/>
              <a:cxnLst/>
              <a:rect l="0" t="0" r="0" b="0"/>
              <a:pathLst>
                <a:path w="315112" h="357970">
                  <a:moveTo>
                    <a:pt x="0" y="0"/>
                  </a:moveTo>
                  <a:lnTo>
                    <a:pt x="134" y="14602"/>
                  </a:lnTo>
                  <a:lnTo>
                    <a:pt x="1414" y="27873"/>
                  </a:lnTo>
                  <a:lnTo>
                    <a:pt x="4003" y="41083"/>
                  </a:lnTo>
                  <a:lnTo>
                    <a:pt x="7549" y="54771"/>
                  </a:lnTo>
                  <a:lnTo>
                    <a:pt x="11534" y="69576"/>
                  </a:lnTo>
                  <a:lnTo>
                    <a:pt x="15614" y="85731"/>
                  </a:lnTo>
                  <a:lnTo>
                    <a:pt x="19636" y="102976"/>
                  </a:lnTo>
                  <a:lnTo>
                    <a:pt x="23554" y="120770"/>
                  </a:lnTo>
                  <a:lnTo>
                    <a:pt x="27368" y="138742"/>
                  </a:lnTo>
                  <a:lnTo>
                    <a:pt x="31098" y="156875"/>
                  </a:lnTo>
                  <a:lnTo>
                    <a:pt x="34762" y="175414"/>
                  </a:lnTo>
                  <a:lnTo>
                    <a:pt x="38374" y="194469"/>
                  </a:lnTo>
                  <a:lnTo>
                    <a:pt x="41784" y="213688"/>
                  </a:lnTo>
                  <a:lnTo>
                    <a:pt x="44695" y="232371"/>
                  </a:lnTo>
                  <a:lnTo>
                    <a:pt x="46985" y="250163"/>
                  </a:lnTo>
                  <a:lnTo>
                    <a:pt x="48693" y="267043"/>
                  </a:lnTo>
                  <a:lnTo>
                    <a:pt x="49920" y="283146"/>
                  </a:lnTo>
                  <a:lnTo>
                    <a:pt x="50785" y="298549"/>
                  </a:lnTo>
                  <a:lnTo>
                    <a:pt x="51424" y="310030"/>
                  </a:lnTo>
                  <a:lnTo>
                    <a:pt x="51911" y="313550"/>
                  </a:lnTo>
                  <a:lnTo>
                    <a:pt x="52226" y="310643"/>
                  </a:lnTo>
                  <a:lnTo>
                    <a:pt x="52578" y="303566"/>
                  </a:lnTo>
                  <a:lnTo>
                    <a:pt x="53328" y="293904"/>
                  </a:lnTo>
                  <a:lnTo>
                    <a:pt x="54643" y="282652"/>
                  </a:lnTo>
                  <a:lnTo>
                    <a:pt x="56675" y="270741"/>
                  </a:lnTo>
                  <a:lnTo>
                    <a:pt x="59639" y="259152"/>
                  </a:lnTo>
                  <a:lnTo>
                    <a:pt x="63564" y="248385"/>
                  </a:lnTo>
                  <a:lnTo>
                    <a:pt x="68487" y="239009"/>
                  </a:lnTo>
                  <a:lnTo>
                    <a:pt x="74541" y="231833"/>
                  </a:lnTo>
                  <a:lnTo>
                    <a:pt x="81683" y="227089"/>
                  </a:lnTo>
                  <a:lnTo>
                    <a:pt x="89578" y="224852"/>
                  </a:lnTo>
                  <a:lnTo>
                    <a:pt x="97717" y="225302"/>
                  </a:lnTo>
                  <a:lnTo>
                    <a:pt x="105775" y="228270"/>
                  </a:lnTo>
                  <a:lnTo>
                    <a:pt x="113472" y="233326"/>
                  </a:lnTo>
                  <a:lnTo>
                    <a:pt x="120487" y="239990"/>
                  </a:lnTo>
                  <a:lnTo>
                    <a:pt x="126721" y="247835"/>
                  </a:lnTo>
                  <a:lnTo>
                    <a:pt x="132246" y="256522"/>
                  </a:lnTo>
                  <a:lnTo>
                    <a:pt x="137200" y="265796"/>
                  </a:lnTo>
                  <a:lnTo>
                    <a:pt x="141735" y="275444"/>
                  </a:lnTo>
                  <a:lnTo>
                    <a:pt x="146476" y="284143"/>
                  </a:lnTo>
                  <a:lnTo>
                    <a:pt x="152101" y="288640"/>
                  </a:lnTo>
                  <a:lnTo>
                    <a:pt x="157926" y="287629"/>
                  </a:lnTo>
                  <a:lnTo>
                    <a:pt x="163038" y="283125"/>
                  </a:lnTo>
                  <a:lnTo>
                    <a:pt x="167801" y="276864"/>
                  </a:lnTo>
                  <a:lnTo>
                    <a:pt x="173089" y="270226"/>
                  </a:lnTo>
                  <a:lnTo>
                    <a:pt x="179361" y="263932"/>
                  </a:lnTo>
                  <a:lnTo>
                    <a:pt x="186824" y="258375"/>
                  </a:lnTo>
                  <a:lnTo>
                    <a:pt x="195642" y="253853"/>
                  </a:lnTo>
                  <a:lnTo>
                    <a:pt x="205752" y="250400"/>
                  </a:lnTo>
                  <a:lnTo>
                    <a:pt x="216944" y="247874"/>
                  </a:lnTo>
                  <a:lnTo>
                    <a:pt x="228969" y="246077"/>
                  </a:lnTo>
                  <a:lnTo>
                    <a:pt x="241603" y="244820"/>
                  </a:lnTo>
                  <a:lnTo>
                    <a:pt x="254509" y="243784"/>
                  </a:lnTo>
                  <a:lnTo>
                    <a:pt x="267244" y="242547"/>
                  </a:lnTo>
                  <a:lnTo>
                    <a:pt x="279573" y="240880"/>
                  </a:lnTo>
                  <a:lnTo>
                    <a:pt x="290968" y="238267"/>
                  </a:lnTo>
                  <a:lnTo>
                    <a:pt x="300564" y="233844"/>
                  </a:lnTo>
                  <a:lnTo>
                    <a:pt x="308038" y="227321"/>
                  </a:lnTo>
                  <a:lnTo>
                    <a:pt x="313072" y="219363"/>
                  </a:lnTo>
                  <a:lnTo>
                    <a:pt x="315111" y="211259"/>
                  </a:lnTo>
                  <a:lnTo>
                    <a:pt x="314143" y="203781"/>
                  </a:lnTo>
                  <a:lnTo>
                    <a:pt x="310426" y="197155"/>
                  </a:lnTo>
                  <a:lnTo>
                    <a:pt x="304210" y="191330"/>
                  </a:lnTo>
                  <a:lnTo>
                    <a:pt x="295893" y="186169"/>
                  </a:lnTo>
                  <a:lnTo>
                    <a:pt x="286092" y="181840"/>
                  </a:lnTo>
                  <a:lnTo>
                    <a:pt x="275540" y="178821"/>
                  </a:lnTo>
                  <a:lnTo>
                    <a:pt x="264709" y="177271"/>
                  </a:lnTo>
                  <a:lnTo>
                    <a:pt x="253830" y="177211"/>
                  </a:lnTo>
                  <a:lnTo>
                    <a:pt x="242993" y="178690"/>
                  </a:lnTo>
                  <a:lnTo>
                    <a:pt x="232231" y="181580"/>
                  </a:lnTo>
                  <a:lnTo>
                    <a:pt x="221868" y="185791"/>
                  </a:lnTo>
                  <a:lnTo>
                    <a:pt x="212507" y="191359"/>
                  </a:lnTo>
                  <a:lnTo>
                    <a:pt x="204398" y="198185"/>
                  </a:lnTo>
                  <a:lnTo>
                    <a:pt x="197630" y="206377"/>
                  </a:lnTo>
                  <a:lnTo>
                    <a:pt x="192300" y="216310"/>
                  </a:lnTo>
                  <a:lnTo>
                    <a:pt x="188317" y="228028"/>
                  </a:lnTo>
                  <a:lnTo>
                    <a:pt x="185777" y="241134"/>
                  </a:lnTo>
                  <a:lnTo>
                    <a:pt x="185037" y="254994"/>
                  </a:lnTo>
                  <a:lnTo>
                    <a:pt x="186131" y="269157"/>
                  </a:lnTo>
                  <a:lnTo>
                    <a:pt x="188812" y="283071"/>
                  </a:lnTo>
                  <a:lnTo>
                    <a:pt x="192745" y="296028"/>
                  </a:lnTo>
                  <a:lnTo>
                    <a:pt x="197615" y="307732"/>
                  </a:lnTo>
                  <a:lnTo>
                    <a:pt x="203323" y="318080"/>
                  </a:lnTo>
                  <a:lnTo>
                    <a:pt x="209979" y="326975"/>
                  </a:lnTo>
                  <a:lnTo>
                    <a:pt x="217560" y="334511"/>
                  </a:lnTo>
                  <a:lnTo>
                    <a:pt x="225859" y="340781"/>
                  </a:lnTo>
                  <a:lnTo>
                    <a:pt x="235576" y="346382"/>
                  </a:lnTo>
                  <a:lnTo>
                    <a:pt x="249800" y="351812"/>
                  </a:lnTo>
                  <a:lnTo>
                    <a:pt x="273741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384098" y="3158549"/>
              <a:ext cx="69664" cy="167798"/>
            </a:xfrm>
            <a:custGeom>
              <a:avLst/>
              <a:gdLst/>
              <a:ahLst/>
              <a:cxnLst/>
              <a:rect l="0" t="0" r="0" b="0"/>
              <a:pathLst>
                <a:path w="69664" h="167798">
                  <a:moveTo>
                    <a:pt x="6492" y="94756"/>
                  </a:moveTo>
                  <a:lnTo>
                    <a:pt x="6560" y="106424"/>
                  </a:lnTo>
                  <a:lnTo>
                    <a:pt x="7200" y="116913"/>
                  </a:lnTo>
                  <a:lnTo>
                    <a:pt x="8496" y="127215"/>
                  </a:lnTo>
                  <a:lnTo>
                    <a:pt x="10356" y="137516"/>
                  </a:lnTo>
                  <a:lnTo>
                    <a:pt x="12673" y="147860"/>
                  </a:lnTo>
                  <a:lnTo>
                    <a:pt x="15314" y="158176"/>
                  </a:lnTo>
                  <a:lnTo>
                    <a:pt x="17286" y="165863"/>
                  </a:lnTo>
                  <a:lnTo>
                    <a:pt x="17480" y="167797"/>
                  </a:lnTo>
                  <a:lnTo>
                    <a:pt x="16315" y="165163"/>
                  </a:lnTo>
                  <a:lnTo>
                    <a:pt x="14291" y="159592"/>
                  </a:lnTo>
                  <a:lnTo>
                    <a:pt x="11731" y="152197"/>
                  </a:lnTo>
                  <a:lnTo>
                    <a:pt x="8839" y="143663"/>
                  </a:lnTo>
                  <a:lnTo>
                    <a:pt x="5902" y="134250"/>
                  </a:lnTo>
                  <a:lnTo>
                    <a:pt x="3301" y="123909"/>
                  </a:lnTo>
                  <a:lnTo>
                    <a:pt x="1225" y="112679"/>
                  </a:lnTo>
                  <a:lnTo>
                    <a:pt x="0" y="100856"/>
                  </a:lnTo>
                  <a:lnTo>
                    <a:pt x="159" y="88916"/>
                  </a:lnTo>
                  <a:lnTo>
                    <a:pt x="1866" y="77145"/>
                  </a:lnTo>
                  <a:lnTo>
                    <a:pt x="5131" y="65800"/>
                  </a:lnTo>
                  <a:lnTo>
                    <a:pt x="9990" y="55181"/>
                  </a:lnTo>
                  <a:lnTo>
                    <a:pt x="16290" y="45378"/>
                  </a:lnTo>
                  <a:lnTo>
                    <a:pt x="23691" y="36416"/>
                  </a:lnTo>
                  <a:lnTo>
                    <a:pt x="32691" y="27366"/>
                  </a:lnTo>
                  <a:lnTo>
                    <a:pt x="46315" y="16315"/>
                  </a:lnTo>
                  <a:lnTo>
                    <a:pt x="6966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493501" y="3192571"/>
              <a:ext cx="97362" cy="197606"/>
            </a:xfrm>
            <a:custGeom>
              <a:avLst/>
              <a:gdLst/>
              <a:ahLst/>
              <a:cxnLst/>
              <a:rect l="0" t="0" r="0" b="0"/>
              <a:pathLst>
                <a:path w="97362" h="197606">
                  <a:moveTo>
                    <a:pt x="12903" y="81791"/>
                  </a:moveTo>
                  <a:lnTo>
                    <a:pt x="18837" y="87458"/>
                  </a:lnTo>
                  <a:lnTo>
                    <a:pt x="25042" y="91102"/>
                  </a:lnTo>
                  <a:lnTo>
                    <a:pt x="32138" y="93007"/>
                  </a:lnTo>
                  <a:lnTo>
                    <a:pt x="40078" y="93335"/>
                  </a:lnTo>
                  <a:lnTo>
                    <a:pt x="48725" y="92068"/>
                  </a:lnTo>
                  <a:lnTo>
                    <a:pt x="57909" y="89338"/>
                  </a:lnTo>
                  <a:lnTo>
                    <a:pt x="67164" y="85245"/>
                  </a:lnTo>
                  <a:lnTo>
                    <a:pt x="75757" y="79762"/>
                  </a:lnTo>
                  <a:lnTo>
                    <a:pt x="83334" y="73004"/>
                  </a:lnTo>
                  <a:lnTo>
                    <a:pt x="89571" y="65197"/>
                  </a:lnTo>
                  <a:lnTo>
                    <a:pt x="94011" y="56588"/>
                  </a:lnTo>
                  <a:lnTo>
                    <a:pt x="96582" y="47396"/>
                  </a:lnTo>
                  <a:lnTo>
                    <a:pt x="97361" y="37954"/>
                  </a:lnTo>
                  <a:lnTo>
                    <a:pt x="96379" y="28695"/>
                  </a:lnTo>
                  <a:lnTo>
                    <a:pt x="93825" y="19854"/>
                  </a:lnTo>
                  <a:lnTo>
                    <a:pt x="89672" y="11953"/>
                  </a:lnTo>
                  <a:lnTo>
                    <a:pt x="83612" y="5856"/>
                  </a:lnTo>
                  <a:lnTo>
                    <a:pt x="75656" y="1876"/>
                  </a:lnTo>
                  <a:lnTo>
                    <a:pt x="66401" y="0"/>
                  </a:lnTo>
                  <a:lnTo>
                    <a:pt x="56811" y="172"/>
                  </a:lnTo>
                  <a:lnTo>
                    <a:pt x="47482" y="2141"/>
                  </a:lnTo>
                  <a:lnTo>
                    <a:pt x="38781" y="5715"/>
                  </a:lnTo>
                  <a:lnTo>
                    <a:pt x="31017" y="10845"/>
                  </a:lnTo>
                  <a:lnTo>
                    <a:pt x="24243" y="17370"/>
                  </a:lnTo>
                  <a:lnTo>
                    <a:pt x="18340" y="25188"/>
                  </a:lnTo>
                  <a:lnTo>
                    <a:pt x="13125" y="34338"/>
                  </a:lnTo>
                  <a:lnTo>
                    <a:pt x="8434" y="44712"/>
                  </a:lnTo>
                  <a:lnTo>
                    <a:pt x="4449" y="55931"/>
                  </a:lnTo>
                  <a:lnTo>
                    <a:pt x="1675" y="67454"/>
                  </a:lnTo>
                  <a:lnTo>
                    <a:pt x="288" y="78948"/>
                  </a:lnTo>
                  <a:lnTo>
                    <a:pt x="0" y="90444"/>
                  </a:lnTo>
                  <a:lnTo>
                    <a:pt x="262" y="102229"/>
                  </a:lnTo>
                  <a:lnTo>
                    <a:pt x="705" y="114445"/>
                  </a:lnTo>
                  <a:lnTo>
                    <a:pt x="1474" y="126769"/>
                  </a:lnTo>
                  <a:lnTo>
                    <a:pt x="3122" y="138517"/>
                  </a:lnTo>
                  <a:lnTo>
                    <a:pt x="5901" y="149342"/>
                  </a:lnTo>
                  <a:lnTo>
                    <a:pt x="9921" y="159067"/>
                  </a:lnTo>
                  <a:lnTo>
                    <a:pt x="15301" y="167528"/>
                  </a:lnTo>
                  <a:lnTo>
                    <a:pt x="21963" y="174768"/>
                  </a:lnTo>
                  <a:lnTo>
                    <a:pt x="29809" y="180835"/>
                  </a:lnTo>
                  <a:lnTo>
                    <a:pt x="39902" y="186277"/>
                  </a:lnTo>
                  <a:lnTo>
                    <a:pt x="56481" y="191575"/>
                  </a:lnTo>
                  <a:lnTo>
                    <a:pt x="86602" y="19760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796593" y="3179606"/>
              <a:ext cx="263238" cy="200635"/>
            </a:xfrm>
            <a:custGeom>
              <a:avLst/>
              <a:gdLst/>
              <a:ahLst/>
              <a:cxnLst/>
              <a:rect l="0" t="0" r="0" b="0"/>
              <a:pathLst>
                <a:path w="263238" h="200635">
                  <a:moveTo>
                    <a:pt x="4609" y="42114"/>
                  </a:moveTo>
                  <a:lnTo>
                    <a:pt x="1809" y="50982"/>
                  </a:lnTo>
                  <a:lnTo>
                    <a:pt x="307" y="59969"/>
                  </a:lnTo>
                  <a:lnTo>
                    <a:pt x="0" y="69960"/>
                  </a:lnTo>
                  <a:lnTo>
                    <a:pt x="680" y="80768"/>
                  </a:lnTo>
                  <a:lnTo>
                    <a:pt x="2148" y="91931"/>
                  </a:lnTo>
                  <a:lnTo>
                    <a:pt x="4217" y="103136"/>
                  </a:lnTo>
                  <a:lnTo>
                    <a:pt x="6726" y="114248"/>
                  </a:lnTo>
                  <a:lnTo>
                    <a:pt x="9549" y="125232"/>
                  </a:lnTo>
                  <a:lnTo>
                    <a:pt x="12600" y="136094"/>
                  </a:lnTo>
                  <a:lnTo>
                    <a:pt x="16139" y="146691"/>
                  </a:lnTo>
                  <a:lnTo>
                    <a:pt x="20732" y="156740"/>
                  </a:lnTo>
                  <a:lnTo>
                    <a:pt x="26605" y="166118"/>
                  </a:lnTo>
                  <a:lnTo>
                    <a:pt x="33668" y="174383"/>
                  </a:lnTo>
                  <a:lnTo>
                    <a:pt x="41706" y="180724"/>
                  </a:lnTo>
                  <a:lnTo>
                    <a:pt x="50476" y="184864"/>
                  </a:lnTo>
                  <a:lnTo>
                    <a:pt x="59448" y="186676"/>
                  </a:lnTo>
                  <a:lnTo>
                    <a:pt x="67850" y="185931"/>
                  </a:lnTo>
                  <a:lnTo>
                    <a:pt x="75314" y="182762"/>
                  </a:lnTo>
                  <a:lnTo>
                    <a:pt x="81983" y="177568"/>
                  </a:lnTo>
                  <a:lnTo>
                    <a:pt x="88310" y="170811"/>
                  </a:lnTo>
                  <a:lnTo>
                    <a:pt x="94603" y="162904"/>
                  </a:lnTo>
                  <a:lnTo>
                    <a:pt x="100832" y="154175"/>
                  </a:lnTo>
                  <a:lnTo>
                    <a:pt x="106722" y="144872"/>
                  </a:lnTo>
                  <a:lnTo>
                    <a:pt x="112149" y="135218"/>
                  </a:lnTo>
                  <a:lnTo>
                    <a:pt x="117640" y="126930"/>
                  </a:lnTo>
                  <a:lnTo>
                    <a:pt x="123380" y="122840"/>
                  </a:lnTo>
                  <a:lnTo>
                    <a:pt x="128529" y="123597"/>
                  </a:lnTo>
                  <a:lnTo>
                    <a:pt x="133042" y="128345"/>
                  </a:lnTo>
                  <a:lnTo>
                    <a:pt x="137139" y="136005"/>
                  </a:lnTo>
                  <a:lnTo>
                    <a:pt x="141156" y="145374"/>
                  </a:lnTo>
                  <a:lnTo>
                    <a:pt x="145510" y="155197"/>
                  </a:lnTo>
                  <a:lnTo>
                    <a:pt x="150393" y="164760"/>
                  </a:lnTo>
                  <a:lnTo>
                    <a:pt x="155971" y="173657"/>
                  </a:lnTo>
                  <a:lnTo>
                    <a:pt x="162468" y="181571"/>
                  </a:lnTo>
                  <a:lnTo>
                    <a:pt x="169913" y="188445"/>
                  </a:lnTo>
                  <a:lnTo>
                    <a:pt x="178184" y="194080"/>
                  </a:lnTo>
                  <a:lnTo>
                    <a:pt x="187106" y="198053"/>
                  </a:lnTo>
                  <a:lnTo>
                    <a:pt x="196509" y="200275"/>
                  </a:lnTo>
                  <a:lnTo>
                    <a:pt x="206091" y="200634"/>
                  </a:lnTo>
                  <a:lnTo>
                    <a:pt x="215443" y="198832"/>
                  </a:lnTo>
                  <a:lnTo>
                    <a:pt x="224357" y="194910"/>
                  </a:lnTo>
                  <a:lnTo>
                    <a:pt x="232645" y="189023"/>
                  </a:lnTo>
                  <a:lnTo>
                    <a:pt x="240066" y="181260"/>
                  </a:lnTo>
                  <a:lnTo>
                    <a:pt x="246572" y="171851"/>
                  </a:lnTo>
                  <a:lnTo>
                    <a:pt x="252111" y="160959"/>
                  </a:lnTo>
                  <a:lnTo>
                    <a:pt x="256541" y="148600"/>
                  </a:lnTo>
                  <a:lnTo>
                    <a:pt x="259890" y="134926"/>
                  </a:lnTo>
                  <a:lnTo>
                    <a:pt x="262156" y="120509"/>
                  </a:lnTo>
                  <a:lnTo>
                    <a:pt x="263237" y="106219"/>
                  </a:lnTo>
                  <a:lnTo>
                    <a:pt x="263187" y="92537"/>
                  </a:lnTo>
                  <a:lnTo>
                    <a:pt x="262189" y="79571"/>
                  </a:lnTo>
                  <a:lnTo>
                    <a:pt x="260456" y="67251"/>
                  </a:lnTo>
                  <a:lnTo>
                    <a:pt x="258187" y="55453"/>
                  </a:lnTo>
                  <a:lnTo>
                    <a:pt x="255688" y="44309"/>
                  </a:lnTo>
                  <a:lnTo>
                    <a:pt x="253135" y="33018"/>
                  </a:lnTo>
                  <a:lnTo>
                    <a:pt x="250307" y="19468"/>
                  </a:lnTo>
                  <a:lnTo>
                    <a:pt x="24676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121570" y="3226067"/>
              <a:ext cx="174472" cy="143053"/>
            </a:xfrm>
            <a:custGeom>
              <a:avLst/>
              <a:gdLst/>
              <a:ahLst/>
              <a:cxnLst/>
              <a:rect l="0" t="0" r="0" b="0"/>
              <a:pathLst>
                <a:path w="174472" h="143053">
                  <a:moveTo>
                    <a:pt x="100772" y="79881"/>
                  </a:moveTo>
                  <a:lnTo>
                    <a:pt x="97838" y="71080"/>
                  </a:lnTo>
                  <a:lnTo>
                    <a:pt x="95056" y="62733"/>
                  </a:lnTo>
                  <a:lnTo>
                    <a:pt x="92151" y="54034"/>
                  </a:lnTo>
                  <a:lnTo>
                    <a:pt x="88938" y="44913"/>
                  </a:lnTo>
                  <a:lnTo>
                    <a:pt x="85125" y="35418"/>
                  </a:lnTo>
                  <a:lnTo>
                    <a:pt x="80603" y="25644"/>
                  </a:lnTo>
                  <a:lnTo>
                    <a:pt x="75267" y="16322"/>
                  </a:lnTo>
                  <a:lnTo>
                    <a:pt x="68931" y="8741"/>
                  </a:lnTo>
                  <a:lnTo>
                    <a:pt x="61597" y="3472"/>
                  </a:lnTo>
                  <a:lnTo>
                    <a:pt x="53572" y="583"/>
                  </a:lnTo>
                  <a:lnTo>
                    <a:pt x="45346" y="0"/>
                  </a:lnTo>
                  <a:lnTo>
                    <a:pt x="37229" y="1428"/>
                  </a:lnTo>
                  <a:lnTo>
                    <a:pt x="29493" y="4621"/>
                  </a:lnTo>
                  <a:lnTo>
                    <a:pt x="22452" y="9489"/>
                  </a:lnTo>
                  <a:lnTo>
                    <a:pt x="16204" y="15833"/>
                  </a:lnTo>
                  <a:lnTo>
                    <a:pt x="10840" y="23529"/>
                  </a:lnTo>
                  <a:lnTo>
                    <a:pt x="6528" y="32596"/>
                  </a:lnTo>
                  <a:lnTo>
                    <a:pt x="3259" y="42919"/>
                  </a:lnTo>
                  <a:lnTo>
                    <a:pt x="1045" y="54274"/>
                  </a:lnTo>
                  <a:lnTo>
                    <a:pt x="0" y="66420"/>
                  </a:lnTo>
                  <a:lnTo>
                    <a:pt x="78" y="79136"/>
                  </a:lnTo>
                  <a:lnTo>
                    <a:pt x="1265" y="91929"/>
                  </a:lnTo>
                  <a:lnTo>
                    <a:pt x="3656" y="104058"/>
                  </a:lnTo>
                  <a:lnTo>
                    <a:pt x="7200" y="115161"/>
                  </a:lnTo>
                  <a:lnTo>
                    <a:pt x="12036" y="124750"/>
                  </a:lnTo>
                  <a:lnTo>
                    <a:pt x="18564" y="132062"/>
                  </a:lnTo>
                  <a:lnTo>
                    <a:pt x="26833" y="136894"/>
                  </a:lnTo>
                  <a:lnTo>
                    <a:pt x="36130" y="139188"/>
                  </a:lnTo>
                  <a:lnTo>
                    <a:pt x="45216" y="138774"/>
                  </a:lnTo>
                  <a:lnTo>
                    <a:pt x="53393" y="135832"/>
                  </a:lnTo>
                  <a:lnTo>
                    <a:pt x="60506" y="130792"/>
                  </a:lnTo>
                  <a:lnTo>
                    <a:pt x="66666" y="124139"/>
                  </a:lnTo>
                  <a:lnTo>
                    <a:pt x="72080" y="116335"/>
                  </a:lnTo>
                  <a:lnTo>
                    <a:pt x="77469" y="108946"/>
                  </a:lnTo>
                  <a:lnTo>
                    <a:pt x="83749" y="105245"/>
                  </a:lnTo>
                  <a:lnTo>
                    <a:pt x="90553" y="106267"/>
                  </a:lnTo>
                  <a:lnTo>
                    <a:pt x="97120" y="109930"/>
                  </a:lnTo>
                  <a:lnTo>
                    <a:pt x="103657" y="114779"/>
                  </a:lnTo>
                  <a:lnTo>
                    <a:pt x="110667" y="119911"/>
                  </a:lnTo>
                  <a:lnTo>
                    <a:pt x="118375" y="124886"/>
                  </a:lnTo>
                  <a:lnTo>
                    <a:pt x="126701" y="129416"/>
                  </a:lnTo>
                  <a:lnTo>
                    <a:pt x="136411" y="133656"/>
                  </a:lnTo>
                  <a:lnTo>
                    <a:pt x="150598" y="137969"/>
                  </a:lnTo>
                  <a:lnTo>
                    <a:pt x="174471" y="14305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277564" y="3179606"/>
              <a:ext cx="165500" cy="189514"/>
            </a:xfrm>
            <a:custGeom>
              <a:avLst/>
              <a:gdLst/>
              <a:ahLst/>
              <a:cxnLst/>
              <a:rect l="0" t="0" r="0" b="0"/>
              <a:pathLst>
                <a:path w="165500" h="189514">
                  <a:moveTo>
                    <a:pt x="113234" y="0"/>
                  </a:moveTo>
                  <a:lnTo>
                    <a:pt x="98766" y="134"/>
                  </a:lnTo>
                  <a:lnTo>
                    <a:pt x="86775" y="1414"/>
                  </a:lnTo>
                  <a:lnTo>
                    <a:pt x="76162" y="4012"/>
                  </a:lnTo>
                  <a:lnTo>
                    <a:pt x="66368" y="7904"/>
                  </a:lnTo>
                  <a:lnTo>
                    <a:pt x="56844" y="13185"/>
                  </a:lnTo>
                  <a:lnTo>
                    <a:pt x="47275" y="19767"/>
                  </a:lnTo>
                  <a:lnTo>
                    <a:pt x="37702" y="27267"/>
                  </a:lnTo>
                  <a:lnTo>
                    <a:pt x="28419" y="35129"/>
                  </a:lnTo>
                  <a:lnTo>
                    <a:pt x="19593" y="43007"/>
                  </a:lnTo>
                  <a:lnTo>
                    <a:pt x="11716" y="50921"/>
                  </a:lnTo>
                  <a:lnTo>
                    <a:pt x="5643" y="59146"/>
                  </a:lnTo>
                  <a:lnTo>
                    <a:pt x="1687" y="67810"/>
                  </a:lnTo>
                  <a:lnTo>
                    <a:pt x="0" y="76255"/>
                  </a:lnTo>
                  <a:lnTo>
                    <a:pt x="830" y="83182"/>
                  </a:lnTo>
                  <a:lnTo>
                    <a:pt x="4056" y="87984"/>
                  </a:lnTo>
                  <a:lnTo>
                    <a:pt x="9288" y="90715"/>
                  </a:lnTo>
                  <a:lnTo>
                    <a:pt x="16071" y="91717"/>
                  </a:lnTo>
                  <a:lnTo>
                    <a:pt x="24000" y="91395"/>
                  </a:lnTo>
                  <a:lnTo>
                    <a:pt x="32913" y="90267"/>
                  </a:lnTo>
                  <a:lnTo>
                    <a:pt x="42872" y="88920"/>
                  </a:lnTo>
                  <a:lnTo>
                    <a:pt x="53824" y="87699"/>
                  </a:lnTo>
                  <a:lnTo>
                    <a:pt x="65449" y="86885"/>
                  </a:lnTo>
                  <a:lnTo>
                    <a:pt x="77252" y="86791"/>
                  </a:lnTo>
                  <a:lnTo>
                    <a:pt x="88933" y="87511"/>
                  </a:lnTo>
                  <a:lnTo>
                    <a:pt x="100386" y="89130"/>
                  </a:lnTo>
                  <a:lnTo>
                    <a:pt x="111610" y="91812"/>
                  </a:lnTo>
                  <a:lnTo>
                    <a:pt x="122632" y="95545"/>
                  </a:lnTo>
                  <a:lnTo>
                    <a:pt x="133170" y="100339"/>
                  </a:lnTo>
                  <a:lnTo>
                    <a:pt x="142647" y="106305"/>
                  </a:lnTo>
                  <a:lnTo>
                    <a:pt x="150829" y="113392"/>
                  </a:lnTo>
                  <a:lnTo>
                    <a:pt x="157476" y="121421"/>
                  </a:lnTo>
                  <a:lnTo>
                    <a:pt x="162193" y="130181"/>
                  </a:lnTo>
                  <a:lnTo>
                    <a:pt x="164941" y="139470"/>
                  </a:lnTo>
                  <a:lnTo>
                    <a:pt x="165499" y="148807"/>
                  </a:lnTo>
                  <a:lnTo>
                    <a:pt x="163304" y="157463"/>
                  </a:lnTo>
                  <a:lnTo>
                    <a:pt x="158308" y="165091"/>
                  </a:lnTo>
                  <a:lnTo>
                    <a:pt x="150888" y="171533"/>
                  </a:lnTo>
                  <a:lnTo>
                    <a:pt x="141556" y="176643"/>
                  </a:lnTo>
                  <a:lnTo>
                    <a:pt x="130808" y="180488"/>
                  </a:lnTo>
                  <a:lnTo>
                    <a:pt x="119073" y="183280"/>
                  </a:lnTo>
                  <a:lnTo>
                    <a:pt x="105261" y="185557"/>
                  </a:lnTo>
                  <a:lnTo>
                    <a:pt x="84816" y="187520"/>
                  </a:lnTo>
                  <a:lnTo>
                    <a:pt x="50063" y="1895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793594" y="3032207"/>
              <a:ext cx="39402" cy="357970"/>
            </a:xfrm>
            <a:custGeom>
              <a:avLst/>
              <a:gdLst/>
              <a:ahLst/>
              <a:cxnLst/>
              <a:rect l="0" t="0" r="0" b="0"/>
              <a:pathLst>
                <a:path w="39402" h="357970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1" y="61040"/>
                  </a:lnTo>
                  <a:lnTo>
                    <a:pt x="1890" y="72844"/>
                  </a:lnTo>
                  <a:lnTo>
                    <a:pt x="3254" y="86421"/>
                  </a:lnTo>
                  <a:lnTo>
                    <a:pt x="4468" y="102282"/>
                  </a:lnTo>
                  <a:lnTo>
                    <a:pt x="5603" y="119663"/>
                  </a:lnTo>
                  <a:lnTo>
                    <a:pt x="6971" y="136953"/>
                  </a:lnTo>
                  <a:lnTo>
                    <a:pt x="8743" y="153223"/>
                  </a:lnTo>
                  <a:lnTo>
                    <a:pt x="10934" y="168721"/>
                  </a:lnTo>
                  <a:lnTo>
                    <a:pt x="13483" y="184480"/>
                  </a:lnTo>
                  <a:lnTo>
                    <a:pt x="16312" y="201108"/>
                  </a:lnTo>
                  <a:lnTo>
                    <a:pt x="19349" y="218412"/>
                  </a:lnTo>
                  <a:lnTo>
                    <a:pt x="22532" y="235668"/>
                  </a:lnTo>
                  <a:lnTo>
                    <a:pt x="25816" y="252433"/>
                  </a:lnTo>
                  <a:lnTo>
                    <a:pt x="29002" y="268593"/>
                  </a:lnTo>
                  <a:lnTo>
                    <a:pt x="31763" y="284197"/>
                  </a:lnTo>
                  <a:lnTo>
                    <a:pt x="33951" y="299336"/>
                  </a:lnTo>
                  <a:lnTo>
                    <a:pt x="35593" y="313518"/>
                  </a:lnTo>
                  <a:lnTo>
                    <a:pt x="36954" y="327045"/>
                  </a:lnTo>
                  <a:lnTo>
                    <a:pt x="38155" y="341109"/>
                  </a:lnTo>
                  <a:lnTo>
                    <a:pt x="39401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664538" y="3190134"/>
              <a:ext cx="210572" cy="21058"/>
            </a:xfrm>
            <a:custGeom>
              <a:avLst/>
              <a:gdLst/>
              <a:ahLst/>
              <a:cxnLst/>
              <a:rect l="0" t="0" r="0" b="0"/>
              <a:pathLst>
                <a:path w="210572" h="21058">
                  <a:moveTo>
                    <a:pt x="210571" y="0"/>
                  </a:moveTo>
                  <a:lnTo>
                    <a:pt x="198902" y="2934"/>
                  </a:lnTo>
                  <a:lnTo>
                    <a:pt x="188414" y="5716"/>
                  </a:lnTo>
                  <a:lnTo>
                    <a:pt x="178107" y="8611"/>
                  </a:lnTo>
                  <a:lnTo>
                    <a:pt x="167633" y="11479"/>
                  </a:lnTo>
                  <a:lnTo>
                    <a:pt x="156641" y="13995"/>
                  </a:lnTo>
                  <a:lnTo>
                    <a:pt x="144999" y="16006"/>
                  </a:lnTo>
                  <a:lnTo>
                    <a:pt x="132745" y="17519"/>
                  </a:lnTo>
                  <a:lnTo>
                    <a:pt x="119991" y="18614"/>
                  </a:lnTo>
                  <a:lnTo>
                    <a:pt x="106854" y="19386"/>
                  </a:lnTo>
                  <a:lnTo>
                    <a:pt x="93441" y="19923"/>
                  </a:lnTo>
                  <a:lnTo>
                    <a:pt x="79831" y="20291"/>
                  </a:lnTo>
                  <a:lnTo>
                    <a:pt x="66097" y="20541"/>
                  </a:lnTo>
                  <a:lnTo>
                    <a:pt x="52697" y="20711"/>
                  </a:lnTo>
                  <a:lnTo>
                    <a:pt x="39050" y="20844"/>
                  </a:lnTo>
                  <a:lnTo>
                    <a:pt x="22840" y="209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875109" y="3000621"/>
              <a:ext cx="326384" cy="405989"/>
            </a:xfrm>
            <a:custGeom>
              <a:avLst/>
              <a:gdLst/>
              <a:ahLst/>
              <a:cxnLst/>
              <a:rect l="0" t="0" r="0" b="0"/>
              <a:pathLst>
                <a:path w="326384" h="405989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4" y="34458"/>
                  </a:lnTo>
                  <a:lnTo>
                    <a:pt x="177" y="46446"/>
                  </a:lnTo>
                  <a:lnTo>
                    <a:pt x="825" y="58458"/>
                  </a:lnTo>
                  <a:lnTo>
                    <a:pt x="2075" y="70270"/>
                  </a:lnTo>
                  <a:lnTo>
                    <a:pt x="3726" y="82142"/>
                  </a:lnTo>
                  <a:lnTo>
                    <a:pt x="5375" y="94707"/>
                  </a:lnTo>
                  <a:lnTo>
                    <a:pt x="6782" y="108264"/>
                  </a:lnTo>
                  <a:lnTo>
                    <a:pt x="8049" y="122470"/>
                  </a:lnTo>
                  <a:lnTo>
                    <a:pt x="9504" y="136552"/>
                  </a:lnTo>
                  <a:lnTo>
                    <a:pt x="11335" y="150071"/>
                  </a:lnTo>
                  <a:lnTo>
                    <a:pt x="13565" y="163250"/>
                  </a:lnTo>
                  <a:lnTo>
                    <a:pt x="16142" y="176772"/>
                  </a:lnTo>
                  <a:lnTo>
                    <a:pt x="18984" y="191018"/>
                  </a:lnTo>
                  <a:lnTo>
                    <a:pt x="21859" y="206044"/>
                  </a:lnTo>
                  <a:lnTo>
                    <a:pt x="24403" y="221749"/>
                  </a:lnTo>
                  <a:lnTo>
                    <a:pt x="26448" y="237979"/>
                  </a:lnTo>
                  <a:lnTo>
                    <a:pt x="28158" y="254269"/>
                  </a:lnTo>
                  <a:lnTo>
                    <a:pt x="29920" y="269892"/>
                  </a:lnTo>
                  <a:lnTo>
                    <a:pt x="31956" y="284510"/>
                  </a:lnTo>
                  <a:lnTo>
                    <a:pt x="34155" y="298289"/>
                  </a:lnTo>
                  <a:lnTo>
                    <a:pt x="36178" y="311696"/>
                  </a:lnTo>
                  <a:lnTo>
                    <a:pt x="37811" y="324977"/>
                  </a:lnTo>
                  <a:lnTo>
                    <a:pt x="38158" y="335573"/>
                  </a:lnTo>
                  <a:lnTo>
                    <a:pt x="36878" y="339443"/>
                  </a:lnTo>
                  <a:lnTo>
                    <a:pt x="35397" y="336597"/>
                  </a:lnTo>
                  <a:lnTo>
                    <a:pt x="34394" y="329112"/>
                  </a:lnTo>
                  <a:lnTo>
                    <a:pt x="34200" y="319232"/>
                  </a:lnTo>
                  <a:lnTo>
                    <a:pt x="34876" y="308371"/>
                  </a:lnTo>
                  <a:lnTo>
                    <a:pt x="36478" y="297223"/>
                  </a:lnTo>
                  <a:lnTo>
                    <a:pt x="39155" y="286082"/>
                  </a:lnTo>
                  <a:lnTo>
                    <a:pt x="42895" y="275065"/>
                  </a:lnTo>
                  <a:lnTo>
                    <a:pt x="47863" y="264840"/>
                  </a:lnTo>
                  <a:lnTo>
                    <a:pt x="54480" y="256623"/>
                  </a:lnTo>
                  <a:lnTo>
                    <a:pt x="62814" y="250916"/>
                  </a:lnTo>
                  <a:lnTo>
                    <a:pt x="72325" y="247896"/>
                  </a:lnTo>
                  <a:lnTo>
                    <a:pt x="82085" y="247754"/>
                  </a:lnTo>
                  <a:lnTo>
                    <a:pt x="91534" y="250291"/>
                  </a:lnTo>
                  <a:lnTo>
                    <a:pt x="100485" y="255042"/>
                  </a:lnTo>
                  <a:lnTo>
                    <a:pt x="108949" y="261495"/>
                  </a:lnTo>
                  <a:lnTo>
                    <a:pt x="117006" y="269195"/>
                  </a:lnTo>
                  <a:lnTo>
                    <a:pt x="124585" y="277783"/>
                  </a:lnTo>
                  <a:lnTo>
                    <a:pt x="131463" y="286991"/>
                  </a:lnTo>
                  <a:lnTo>
                    <a:pt x="137577" y="296630"/>
                  </a:lnTo>
                  <a:lnTo>
                    <a:pt x="143007" y="306728"/>
                  </a:lnTo>
                  <a:lnTo>
                    <a:pt x="147890" y="317500"/>
                  </a:lnTo>
                  <a:lnTo>
                    <a:pt x="152368" y="328942"/>
                  </a:lnTo>
                  <a:lnTo>
                    <a:pt x="156781" y="338574"/>
                  </a:lnTo>
                  <a:lnTo>
                    <a:pt x="161364" y="343132"/>
                  </a:lnTo>
                  <a:lnTo>
                    <a:pt x="166189" y="343453"/>
                  </a:lnTo>
                  <a:lnTo>
                    <a:pt x="171761" y="341388"/>
                  </a:lnTo>
                  <a:lnTo>
                    <a:pt x="178344" y="338213"/>
                  </a:lnTo>
                  <a:lnTo>
                    <a:pt x="185908" y="334599"/>
                  </a:lnTo>
                  <a:lnTo>
                    <a:pt x="194293" y="330853"/>
                  </a:lnTo>
                  <a:lnTo>
                    <a:pt x="203309" y="327104"/>
                  </a:lnTo>
                  <a:lnTo>
                    <a:pt x="212788" y="323394"/>
                  </a:lnTo>
                  <a:lnTo>
                    <a:pt x="222592" y="319726"/>
                  </a:lnTo>
                  <a:lnTo>
                    <a:pt x="232458" y="315931"/>
                  </a:lnTo>
                  <a:lnTo>
                    <a:pt x="242006" y="311694"/>
                  </a:lnTo>
                  <a:lnTo>
                    <a:pt x="251063" y="306876"/>
                  </a:lnTo>
                  <a:lnTo>
                    <a:pt x="259788" y="301503"/>
                  </a:lnTo>
                  <a:lnTo>
                    <a:pt x="268568" y="295670"/>
                  </a:lnTo>
                  <a:lnTo>
                    <a:pt x="277617" y="289483"/>
                  </a:lnTo>
                  <a:lnTo>
                    <a:pt x="286663" y="282870"/>
                  </a:lnTo>
                  <a:lnTo>
                    <a:pt x="295057" y="275599"/>
                  </a:lnTo>
                  <a:lnTo>
                    <a:pt x="302470" y="267598"/>
                  </a:lnTo>
                  <a:lnTo>
                    <a:pt x="308584" y="258936"/>
                  </a:lnTo>
                  <a:lnTo>
                    <a:pt x="312935" y="249743"/>
                  </a:lnTo>
                  <a:lnTo>
                    <a:pt x="315439" y="240160"/>
                  </a:lnTo>
                  <a:lnTo>
                    <a:pt x="316001" y="230624"/>
                  </a:lnTo>
                  <a:lnTo>
                    <a:pt x="314340" y="221834"/>
                  </a:lnTo>
                  <a:lnTo>
                    <a:pt x="310516" y="214117"/>
                  </a:lnTo>
                  <a:lnTo>
                    <a:pt x="304697" y="207615"/>
                  </a:lnTo>
                  <a:lnTo>
                    <a:pt x="296980" y="202464"/>
                  </a:lnTo>
                  <a:lnTo>
                    <a:pt x="287611" y="198602"/>
                  </a:lnTo>
                  <a:lnTo>
                    <a:pt x="277086" y="196142"/>
                  </a:lnTo>
                  <a:lnTo>
                    <a:pt x="266038" y="195457"/>
                  </a:lnTo>
                  <a:lnTo>
                    <a:pt x="254875" y="196591"/>
                  </a:lnTo>
                  <a:lnTo>
                    <a:pt x="243942" y="199470"/>
                  </a:lnTo>
                  <a:lnTo>
                    <a:pt x="233601" y="204068"/>
                  </a:lnTo>
                  <a:lnTo>
                    <a:pt x="223984" y="210202"/>
                  </a:lnTo>
                  <a:lnTo>
                    <a:pt x="215203" y="217743"/>
                  </a:lnTo>
                  <a:lnTo>
                    <a:pt x="207445" y="226700"/>
                  </a:lnTo>
                  <a:lnTo>
                    <a:pt x="200714" y="236940"/>
                  </a:lnTo>
                  <a:lnTo>
                    <a:pt x="195191" y="248069"/>
                  </a:lnTo>
                  <a:lnTo>
                    <a:pt x="191304" y="259530"/>
                  </a:lnTo>
                  <a:lnTo>
                    <a:pt x="189135" y="270978"/>
                  </a:lnTo>
                  <a:lnTo>
                    <a:pt x="188473" y="282273"/>
                  </a:lnTo>
                  <a:lnTo>
                    <a:pt x="189008" y="293391"/>
                  </a:lnTo>
                  <a:lnTo>
                    <a:pt x="190443" y="304351"/>
                  </a:lnTo>
                  <a:lnTo>
                    <a:pt x="192693" y="315186"/>
                  </a:lnTo>
                  <a:lnTo>
                    <a:pt x="195872" y="325928"/>
                  </a:lnTo>
                  <a:lnTo>
                    <a:pt x="199972" y="336600"/>
                  </a:lnTo>
                  <a:lnTo>
                    <a:pt x="204858" y="347056"/>
                  </a:lnTo>
                  <a:lnTo>
                    <a:pt x="210363" y="357004"/>
                  </a:lnTo>
                  <a:lnTo>
                    <a:pt x="216331" y="366321"/>
                  </a:lnTo>
                  <a:lnTo>
                    <a:pt x="222796" y="374882"/>
                  </a:lnTo>
                  <a:lnTo>
                    <a:pt x="229967" y="382486"/>
                  </a:lnTo>
                  <a:lnTo>
                    <a:pt x="237907" y="389115"/>
                  </a:lnTo>
                  <a:lnTo>
                    <a:pt x="246698" y="394736"/>
                  </a:lnTo>
                  <a:lnTo>
                    <a:pt x="256509" y="399221"/>
                  </a:lnTo>
                  <a:lnTo>
                    <a:pt x="267321" y="402606"/>
                  </a:lnTo>
                  <a:lnTo>
                    <a:pt x="278570" y="404874"/>
                  </a:lnTo>
                  <a:lnTo>
                    <a:pt x="290450" y="405988"/>
                  </a:lnTo>
                  <a:lnTo>
                    <a:pt x="305120" y="404933"/>
                  </a:lnTo>
                  <a:lnTo>
                    <a:pt x="326383" y="4000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1086518" y="3863958"/>
            <a:ext cx="3156467" cy="673825"/>
            <a:chOff x="1086518" y="3863958"/>
            <a:chExt cx="3156467" cy="673825"/>
          </a:xfrm>
        </p:grpSpPr>
        <p:sp>
          <p:nvSpPr>
            <p:cNvPr id="126" name="Freeform 125"/>
            <p:cNvSpPr/>
            <p:nvPr/>
          </p:nvSpPr>
          <p:spPr>
            <a:xfrm>
              <a:off x="1086518" y="3891531"/>
              <a:ext cx="134788" cy="503693"/>
            </a:xfrm>
            <a:custGeom>
              <a:avLst/>
              <a:gdLst/>
              <a:ahLst/>
              <a:cxnLst/>
              <a:rect l="0" t="0" r="0" b="0"/>
              <a:pathLst>
                <a:path w="134788" h="503693">
                  <a:moveTo>
                    <a:pt x="71616" y="309339"/>
                  </a:moveTo>
                  <a:lnTo>
                    <a:pt x="62815" y="306607"/>
                  </a:lnTo>
                  <a:lnTo>
                    <a:pt x="54468" y="305745"/>
                  </a:lnTo>
                  <a:lnTo>
                    <a:pt x="45779" y="306744"/>
                  </a:lnTo>
                  <a:lnTo>
                    <a:pt x="37003" y="309629"/>
                  </a:lnTo>
                  <a:lnTo>
                    <a:pt x="28805" y="314710"/>
                  </a:lnTo>
                  <a:lnTo>
                    <a:pt x="21524" y="321957"/>
                  </a:lnTo>
                  <a:lnTo>
                    <a:pt x="15334" y="331213"/>
                  </a:lnTo>
                  <a:lnTo>
                    <a:pt x="10401" y="342384"/>
                  </a:lnTo>
                  <a:lnTo>
                    <a:pt x="6680" y="355222"/>
                  </a:lnTo>
                  <a:lnTo>
                    <a:pt x="3978" y="369229"/>
                  </a:lnTo>
                  <a:lnTo>
                    <a:pt x="2066" y="383767"/>
                  </a:lnTo>
                  <a:lnTo>
                    <a:pt x="741" y="398424"/>
                  </a:lnTo>
                  <a:lnTo>
                    <a:pt x="0" y="412857"/>
                  </a:lnTo>
                  <a:lnTo>
                    <a:pt x="26" y="426701"/>
                  </a:lnTo>
                  <a:lnTo>
                    <a:pt x="862" y="439827"/>
                  </a:lnTo>
                  <a:lnTo>
                    <a:pt x="2576" y="452286"/>
                  </a:lnTo>
                  <a:lnTo>
                    <a:pt x="5330" y="464201"/>
                  </a:lnTo>
                  <a:lnTo>
                    <a:pt x="9121" y="475685"/>
                  </a:lnTo>
                  <a:lnTo>
                    <a:pt x="14124" y="486196"/>
                  </a:lnTo>
                  <a:lnTo>
                    <a:pt x="20764" y="494592"/>
                  </a:lnTo>
                  <a:lnTo>
                    <a:pt x="29109" y="500411"/>
                  </a:lnTo>
                  <a:lnTo>
                    <a:pt x="38458" y="503504"/>
                  </a:lnTo>
                  <a:lnTo>
                    <a:pt x="47577" y="503692"/>
                  </a:lnTo>
                  <a:lnTo>
                    <a:pt x="55777" y="501177"/>
                  </a:lnTo>
                  <a:lnTo>
                    <a:pt x="62906" y="496100"/>
                  </a:lnTo>
                  <a:lnTo>
                    <a:pt x="69076" y="488364"/>
                  </a:lnTo>
                  <a:lnTo>
                    <a:pt x="74477" y="478167"/>
                  </a:lnTo>
                  <a:lnTo>
                    <a:pt x="79140" y="465933"/>
                  </a:lnTo>
                  <a:lnTo>
                    <a:pt x="82914" y="452137"/>
                  </a:lnTo>
                  <a:lnTo>
                    <a:pt x="85794" y="437188"/>
                  </a:lnTo>
                  <a:lnTo>
                    <a:pt x="87901" y="421254"/>
                  </a:lnTo>
                  <a:lnTo>
                    <a:pt x="89400" y="404275"/>
                  </a:lnTo>
                  <a:lnTo>
                    <a:pt x="90446" y="386292"/>
                  </a:lnTo>
                  <a:lnTo>
                    <a:pt x="91166" y="367301"/>
                  </a:lnTo>
                  <a:lnTo>
                    <a:pt x="91657" y="347182"/>
                  </a:lnTo>
                  <a:lnTo>
                    <a:pt x="91986" y="325980"/>
                  </a:lnTo>
                  <a:lnTo>
                    <a:pt x="92038" y="304028"/>
                  </a:lnTo>
                  <a:lnTo>
                    <a:pt x="91541" y="281840"/>
                  </a:lnTo>
                  <a:lnTo>
                    <a:pt x="90394" y="259740"/>
                  </a:lnTo>
                  <a:lnTo>
                    <a:pt x="88809" y="238171"/>
                  </a:lnTo>
                  <a:lnTo>
                    <a:pt x="87207" y="217762"/>
                  </a:lnTo>
                  <a:lnTo>
                    <a:pt x="85830" y="198744"/>
                  </a:lnTo>
                  <a:lnTo>
                    <a:pt x="84584" y="181178"/>
                  </a:lnTo>
                  <a:lnTo>
                    <a:pt x="83142" y="165131"/>
                  </a:lnTo>
                  <a:lnTo>
                    <a:pt x="81319" y="150466"/>
                  </a:lnTo>
                  <a:lnTo>
                    <a:pt x="79095" y="136444"/>
                  </a:lnTo>
                  <a:lnTo>
                    <a:pt x="76523" y="121874"/>
                  </a:lnTo>
                  <a:lnTo>
                    <a:pt x="73674" y="106141"/>
                  </a:lnTo>
                  <a:lnTo>
                    <a:pt x="70455" y="89485"/>
                  </a:lnTo>
                  <a:lnTo>
                    <a:pt x="66615" y="72685"/>
                  </a:lnTo>
                  <a:lnTo>
                    <a:pt x="62070" y="56245"/>
                  </a:lnTo>
                  <a:lnTo>
                    <a:pt x="56882" y="40649"/>
                  </a:lnTo>
                  <a:lnTo>
                    <a:pt x="51175" y="26489"/>
                  </a:lnTo>
                  <a:lnTo>
                    <a:pt x="45074" y="13979"/>
                  </a:lnTo>
                  <a:lnTo>
                    <a:pt x="38621" y="4432"/>
                  </a:lnTo>
                  <a:lnTo>
                    <a:pt x="32553" y="0"/>
                  </a:lnTo>
                  <a:lnTo>
                    <a:pt x="28007" y="924"/>
                  </a:lnTo>
                  <a:lnTo>
                    <a:pt x="24921" y="6414"/>
                  </a:lnTo>
                  <a:lnTo>
                    <a:pt x="22892" y="15445"/>
                  </a:lnTo>
                  <a:lnTo>
                    <a:pt x="21731" y="27246"/>
                  </a:lnTo>
                  <a:lnTo>
                    <a:pt x="21505" y="41380"/>
                  </a:lnTo>
                  <a:lnTo>
                    <a:pt x="22182" y="57415"/>
                  </a:lnTo>
                  <a:lnTo>
                    <a:pt x="23627" y="74915"/>
                  </a:lnTo>
                  <a:lnTo>
                    <a:pt x="25672" y="93497"/>
                  </a:lnTo>
                  <a:lnTo>
                    <a:pt x="28162" y="112839"/>
                  </a:lnTo>
                  <a:lnTo>
                    <a:pt x="30969" y="132217"/>
                  </a:lnTo>
                  <a:lnTo>
                    <a:pt x="34000" y="150543"/>
                  </a:lnTo>
                  <a:lnTo>
                    <a:pt x="37185" y="167310"/>
                  </a:lnTo>
                  <a:lnTo>
                    <a:pt x="40476" y="182534"/>
                  </a:lnTo>
                  <a:lnTo>
                    <a:pt x="43838" y="196462"/>
                  </a:lnTo>
                  <a:lnTo>
                    <a:pt x="47249" y="209391"/>
                  </a:lnTo>
                  <a:lnTo>
                    <a:pt x="50692" y="221586"/>
                  </a:lnTo>
                  <a:lnTo>
                    <a:pt x="54158" y="233258"/>
                  </a:lnTo>
                  <a:lnTo>
                    <a:pt x="57638" y="244564"/>
                  </a:lnTo>
                  <a:lnTo>
                    <a:pt x="61127" y="255620"/>
                  </a:lnTo>
                  <a:lnTo>
                    <a:pt x="64624" y="266503"/>
                  </a:lnTo>
                  <a:lnTo>
                    <a:pt x="68124" y="277280"/>
                  </a:lnTo>
                  <a:lnTo>
                    <a:pt x="71628" y="288313"/>
                  </a:lnTo>
                  <a:lnTo>
                    <a:pt x="75134" y="300246"/>
                  </a:lnTo>
                  <a:lnTo>
                    <a:pt x="78645" y="313348"/>
                  </a:lnTo>
                  <a:lnTo>
                    <a:pt x="82326" y="327403"/>
                  </a:lnTo>
                  <a:lnTo>
                    <a:pt x="86482" y="341908"/>
                  </a:lnTo>
                  <a:lnTo>
                    <a:pt x="91244" y="356508"/>
                  </a:lnTo>
                  <a:lnTo>
                    <a:pt x="96579" y="370716"/>
                  </a:lnTo>
                  <a:lnTo>
                    <a:pt x="102384" y="383870"/>
                  </a:lnTo>
                  <a:lnTo>
                    <a:pt x="108541" y="395702"/>
                  </a:lnTo>
                  <a:lnTo>
                    <a:pt x="114646" y="405998"/>
                  </a:lnTo>
                  <a:lnTo>
                    <a:pt x="120625" y="415425"/>
                  </a:lnTo>
                  <a:lnTo>
                    <a:pt x="127002" y="424809"/>
                  </a:lnTo>
                  <a:lnTo>
                    <a:pt x="134787" y="43568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1227226" y="4137699"/>
              <a:ext cx="215179" cy="207735"/>
            </a:xfrm>
            <a:custGeom>
              <a:avLst/>
              <a:gdLst/>
              <a:ahLst/>
              <a:cxnLst/>
              <a:rect l="0" t="0" r="0" b="0"/>
              <a:pathLst>
                <a:path w="215179" h="207735">
                  <a:moveTo>
                    <a:pt x="4608" y="63171"/>
                  </a:moveTo>
                  <a:lnTo>
                    <a:pt x="1808" y="72039"/>
                  </a:lnTo>
                  <a:lnTo>
                    <a:pt x="306" y="81026"/>
                  </a:lnTo>
                  <a:lnTo>
                    <a:pt x="0" y="91017"/>
                  </a:lnTo>
                  <a:lnTo>
                    <a:pt x="679" y="101825"/>
                  </a:lnTo>
                  <a:lnTo>
                    <a:pt x="2147" y="112988"/>
                  </a:lnTo>
                  <a:lnTo>
                    <a:pt x="4220" y="124193"/>
                  </a:lnTo>
                  <a:lnTo>
                    <a:pt x="6902" y="135306"/>
                  </a:lnTo>
                  <a:lnTo>
                    <a:pt x="10374" y="146290"/>
                  </a:lnTo>
                  <a:lnTo>
                    <a:pt x="14669" y="157151"/>
                  </a:lnTo>
                  <a:lnTo>
                    <a:pt x="19688" y="167748"/>
                  </a:lnTo>
                  <a:lnTo>
                    <a:pt x="25280" y="177797"/>
                  </a:lnTo>
                  <a:lnTo>
                    <a:pt x="31307" y="187175"/>
                  </a:lnTo>
                  <a:lnTo>
                    <a:pt x="37811" y="195440"/>
                  </a:lnTo>
                  <a:lnTo>
                    <a:pt x="45009" y="201781"/>
                  </a:lnTo>
                  <a:lnTo>
                    <a:pt x="52954" y="205921"/>
                  </a:lnTo>
                  <a:lnTo>
                    <a:pt x="61238" y="207734"/>
                  </a:lnTo>
                  <a:lnTo>
                    <a:pt x="69112" y="206988"/>
                  </a:lnTo>
                  <a:lnTo>
                    <a:pt x="76183" y="203814"/>
                  </a:lnTo>
                  <a:lnTo>
                    <a:pt x="82405" y="198448"/>
                  </a:lnTo>
                  <a:lnTo>
                    <a:pt x="87892" y="191043"/>
                  </a:lnTo>
                  <a:lnTo>
                    <a:pt x="92799" y="181877"/>
                  </a:lnTo>
                  <a:lnTo>
                    <a:pt x="97112" y="171150"/>
                  </a:lnTo>
                  <a:lnTo>
                    <a:pt x="100645" y="158903"/>
                  </a:lnTo>
                  <a:lnTo>
                    <a:pt x="103359" y="145300"/>
                  </a:lnTo>
                  <a:lnTo>
                    <a:pt x="105353" y="130760"/>
                  </a:lnTo>
                  <a:lnTo>
                    <a:pt x="106776" y="115855"/>
                  </a:lnTo>
                  <a:lnTo>
                    <a:pt x="107774" y="100973"/>
                  </a:lnTo>
                  <a:lnTo>
                    <a:pt x="108659" y="87441"/>
                  </a:lnTo>
                  <a:lnTo>
                    <a:pt x="110721" y="78609"/>
                  </a:lnTo>
                  <a:lnTo>
                    <a:pt x="114711" y="76207"/>
                  </a:lnTo>
                  <a:lnTo>
                    <a:pt x="119555" y="78459"/>
                  </a:lnTo>
                  <a:lnTo>
                    <a:pt x="124706" y="83677"/>
                  </a:lnTo>
                  <a:lnTo>
                    <a:pt x="129779" y="90773"/>
                  </a:lnTo>
                  <a:lnTo>
                    <a:pt x="134586" y="99067"/>
                  </a:lnTo>
                  <a:lnTo>
                    <a:pt x="139093" y="108132"/>
                  </a:lnTo>
                  <a:lnTo>
                    <a:pt x="143333" y="117699"/>
                  </a:lnTo>
                  <a:lnTo>
                    <a:pt x="147362" y="127593"/>
                  </a:lnTo>
                  <a:lnTo>
                    <a:pt x="151234" y="137701"/>
                  </a:lnTo>
                  <a:lnTo>
                    <a:pt x="154993" y="147951"/>
                  </a:lnTo>
                  <a:lnTo>
                    <a:pt x="158678" y="158291"/>
                  </a:lnTo>
                  <a:lnTo>
                    <a:pt x="162476" y="168523"/>
                  </a:lnTo>
                  <a:lnTo>
                    <a:pt x="166712" y="178322"/>
                  </a:lnTo>
                  <a:lnTo>
                    <a:pt x="171491" y="187469"/>
                  </a:lnTo>
                  <a:lnTo>
                    <a:pt x="175541" y="193423"/>
                  </a:lnTo>
                  <a:lnTo>
                    <a:pt x="177123" y="193316"/>
                  </a:lnTo>
                  <a:lnTo>
                    <a:pt x="176551" y="188553"/>
                  </a:lnTo>
                  <a:lnTo>
                    <a:pt x="174643" y="180692"/>
                  </a:lnTo>
                  <a:lnTo>
                    <a:pt x="171995" y="170938"/>
                  </a:lnTo>
                  <a:lnTo>
                    <a:pt x="168951" y="160290"/>
                  </a:lnTo>
                  <a:lnTo>
                    <a:pt x="165702" y="149328"/>
                  </a:lnTo>
                  <a:lnTo>
                    <a:pt x="162508" y="138161"/>
                  </a:lnTo>
                  <a:lnTo>
                    <a:pt x="159728" y="126584"/>
                  </a:lnTo>
                  <a:lnTo>
                    <a:pt x="157524" y="114494"/>
                  </a:lnTo>
                  <a:lnTo>
                    <a:pt x="156041" y="102083"/>
                  </a:lnTo>
                  <a:lnTo>
                    <a:pt x="155494" y="89742"/>
                  </a:lnTo>
                  <a:lnTo>
                    <a:pt x="155909" y="77700"/>
                  </a:lnTo>
                  <a:lnTo>
                    <a:pt x="157323" y="66172"/>
                  </a:lnTo>
                  <a:lnTo>
                    <a:pt x="159867" y="55430"/>
                  </a:lnTo>
                  <a:lnTo>
                    <a:pt x="163508" y="45544"/>
                  </a:lnTo>
                  <a:lnTo>
                    <a:pt x="168241" y="36584"/>
                  </a:lnTo>
                  <a:lnTo>
                    <a:pt x="174166" y="28705"/>
                  </a:lnTo>
                  <a:lnTo>
                    <a:pt x="181212" y="21888"/>
                  </a:lnTo>
                  <a:lnTo>
                    <a:pt x="188736" y="16122"/>
                  </a:lnTo>
                  <a:lnTo>
                    <a:pt x="196353" y="10921"/>
                  </a:lnTo>
                  <a:lnTo>
                    <a:pt x="204729" y="5827"/>
                  </a:lnTo>
                  <a:lnTo>
                    <a:pt x="21517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1505575" y="4200870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3" y="32454"/>
                  </a:lnTo>
                  <a:lnTo>
                    <a:pt x="3901" y="42677"/>
                  </a:lnTo>
                  <a:lnTo>
                    <a:pt x="6653" y="53944"/>
                  </a:lnTo>
                  <a:lnTo>
                    <a:pt x="11619" y="69489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1495046" y="409558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1579274" y="4169254"/>
              <a:ext cx="147400" cy="115845"/>
            </a:xfrm>
            <a:custGeom>
              <a:avLst/>
              <a:gdLst/>
              <a:ahLst/>
              <a:cxnLst/>
              <a:rect l="0" t="0" r="0" b="0"/>
              <a:pathLst>
                <a:path w="147400" h="115845">
                  <a:moveTo>
                    <a:pt x="0" y="52673"/>
                  </a:moveTo>
                  <a:lnTo>
                    <a:pt x="2934" y="61474"/>
                  </a:lnTo>
                  <a:lnTo>
                    <a:pt x="5716" y="69821"/>
                  </a:lnTo>
                  <a:lnTo>
                    <a:pt x="8620" y="78520"/>
                  </a:lnTo>
                  <a:lnTo>
                    <a:pt x="11834" y="87641"/>
                  </a:lnTo>
                  <a:lnTo>
                    <a:pt x="15647" y="97135"/>
                  </a:lnTo>
                  <a:lnTo>
                    <a:pt x="20148" y="106848"/>
                  </a:lnTo>
                  <a:lnTo>
                    <a:pt x="24713" y="113921"/>
                  </a:lnTo>
                  <a:lnTo>
                    <a:pt x="28150" y="114868"/>
                  </a:lnTo>
                  <a:lnTo>
                    <a:pt x="30112" y="110761"/>
                  </a:lnTo>
                  <a:lnTo>
                    <a:pt x="31067" y="103067"/>
                  </a:lnTo>
                  <a:lnTo>
                    <a:pt x="31483" y="92656"/>
                  </a:lnTo>
                  <a:lnTo>
                    <a:pt x="31644" y="80187"/>
                  </a:lnTo>
                  <a:lnTo>
                    <a:pt x="31860" y="66525"/>
                  </a:lnTo>
                  <a:lnTo>
                    <a:pt x="32506" y="52715"/>
                  </a:lnTo>
                  <a:lnTo>
                    <a:pt x="33756" y="39355"/>
                  </a:lnTo>
                  <a:lnTo>
                    <a:pt x="36082" y="27108"/>
                  </a:lnTo>
                  <a:lnTo>
                    <a:pt x="40307" y="16863"/>
                  </a:lnTo>
                  <a:lnTo>
                    <a:pt x="46701" y="8911"/>
                  </a:lnTo>
                  <a:lnTo>
                    <a:pt x="54741" y="3367"/>
                  </a:lnTo>
                  <a:lnTo>
                    <a:pt x="63432" y="446"/>
                  </a:lnTo>
                  <a:lnTo>
                    <a:pt x="72123" y="0"/>
                  </a:lnTo>
                  <a:lnTo>
                    <a:pt x="80546" y="1782"/>
                  </a:lnTo>
                  <a:lnTo>
                    <a:pt x="88649" y="5626"/>
                  </a:lnTo>
                  <a:lnTo>
                    <a:pt x="96458" y="11243"/>
                  </a:lnTo>
                  <a:lnTo>
                    <a:pt x="103870" y="18264"/>
                  </a:lnTo>
                  <a:lnTo>
                    <a:pt x="110636" y="26338"/>
                  </a:lnTo>
                  <a:lnTo>
                    <a:pt x="116674" y="35173"/>
                  </a:lnTo>
                  <a:lnTo>
                    <a:pt x="122054" y="44543"/>
                  </a:lnTo>
                  <a:lnTo>
                    <a:pt x="126902" y="54286"/>
                  </a:lnTo>
                  <a:lnTo>
                    <a:pt x="131346" y="64274"/>
                  </a:lnTo>
                  <a:lnTo>
                    <a:pt x="135344" y="74165"/>
                  </a:lnTo>
                  <a:lnTo>
                    <a:pt x="139083" y="84462"/>
                  </a:lnTo>
                  <a:lnTo>
                    <a:pt x="142896" y="97186"/>
                  </a:lnTo>
                  <a:lnTo>
                    <a:pt x="147399" y="11584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674031" y="4139698"/>
              <a:ext cx="227271" cy="398085"/>
            </a:xfrm>
            <a:custGeom>
              <a:avLst/>
              <a:gdLst/>
              <a:ahLst/>
              <a:cxnLst/>
              <a:rect l="0" t="0" r="0" b="0"/>
              <a:pathLst>
                <a:path w="227271" h="398085">
                  <a:moveTo>
                    <a:pt x="136870" y="145400"/>
                  </a:moveTo>
                  <a:lnTo>
                    <a:pt x="142671" y="139465"/>
                  </a:lnTo>
                  <a:lnTo>
                    <a:pt x="147595" y="133261"/>
                  </a:lnTo>
                  <a:lnTo>
                    <a:pt x="152098" y="126165"/>
                  </a:lnTo>
                  <a:lnTo>
                    <a:pt x="156318" y="118225"/>
                  </a:lnTo>
                  <a:lnTo>
                    <a:pt x="160332" y="109579"/>
                  </a:lnTo>
                  <a:lnTo>
                    <a:pt x="164189" y="100379"/>
                  </a:lnTo>
                  <a:lnTo>
                    <a:pt x="167768" y="90607"/>
                  </a:lnTo>
                  <a:lnTo>
                    <a:pt x="170796" y="80069"/>
                  </a:lnTo>
                  <a:lnTo>
                    <a:pt x="173155" y="68732"/>
                  </a:lnTo>
                  <a:lnTo>
                    <a:pt x="174569" y="57019"/>
                  </a:lnTo>
                  <a:lnTo>
                    <a:pt x="174537" y="45689"/>
                  </a:lnTo>
                  <a:lnTo>
                    <a:pt x="172914" y="35150"/>
                  </a:lnTo>
                  <a:lnTo>
                    <a:pt x="169704" y="25617"/>
                  </a:lnTo>
                  <a:lnTo>
                    <a:pt x="164884" y="17285"/>
                  </a:lnTo>
                  <a:lnTo>
                    <a:pt x="158609" y="10142"/>
                  </a:lnTo>
                  <a:lnTo>
                    <a:pt x="151313" y="4497"/>
                  </a:lnTo>
                  <a:lnTo>
                    <a:pt x="143585" y="1053"/>
                  </a:lnTo>
                  <a:lnTo>
                    <a:pt x="135806" y="0"/>
                  </a:lnTo>
                  <a:lnTo>
                    <a:pt x="128298" y="1241"/>
                  </a:lnTo>
                  <a:lnTo>
                    <a:pt x="121410" y="4656"/>
                  </a:lnTo>
                  <a:lnTo>
                    <a:pt x="115265" y="9957"/>
                  </a:lnTo>
                  <a:lnTo>
                    <a:pt x="109970" y="16921"/>
                  </a:lnTo>
                  <a:lnTo>
                    <a:pt x="105704" y="25481"/>
                  </a:lnTo>
                  <a:lnTo>
                    <a:pt x="102471" y="35453"/>
                  </a:lnTo>
                  <a:lnTo>
                    <a:pt x="100450" y="46399"/>
                  </a:lnTo>
                  <a:lnTo>
                    <a:pt x="100067" y="57739"/>
                  </a:lnTo>
                  <a:lnTo>
                    <a:pt x="101403" y="69100"/>
                  </a:lnTo>
                  <a:lnTo>
                    <a:pt x="104249" y="80168"/>
                  </a:lnTo>
                  <a:lnTo>
                    <a:pt x="108292" y="90599"/>
                  </a:lnTo>
                  <a:lnTo>
                    <a:pt x="113237" y="100268"/>
                  </a:lnTo>
                  <a:lnTo>
                    <a:pt x="118995" y="108742"/>
                  </a:lnTo>
                  <a:lnTo>
                    <a:pt x="125683" y="115232"/>
                  </a:lnTo>
                  <a:lnTo>
                    <a:pt x="133282" y="119475"/>
                  </a:lnTo>
                  <a:lnTo>
                    <a:pt x="141333" y="121358"/>
                  </a:lnTo>
                  <a:lnTo>
                    <a:pt x="149050" y="120661"/>
                  </a:lnTo>
                  <a:lnTo>
                    <a:pt x="156021" y="117547"/>
                  </a:lnTo>
                  <a:lnTo>
                    <a:pt x="162370" y="113251"/>
                  </a:lnTo>
                  <a:lnTo>
                    <a:pt x="169370" y="110153"/>
                  </a:lnTo>
                  <a:lnTo>
                    <a:pt x="177370" y="109923"/>
                  </a:lnTo>
                  <a:lnTo>
                    <a:pt x="184681" y="112879"/>
                  </a:lnTo>
                  <a:lnTo>
                    <a:pt x="190920" y="118703"/>
                  </a:lnTo>
                  <a:lnTo>
                    <a:pt x="196291" y="126846"/>
                  </a:lnTo>
                  <a:lnTo>
                    <a:pt x="201050" y="136744"/>
                  </a:lnTo>
                  <a:lnTo>
                    <a:pt x="205394" y="147920"/>
                  </a:lnTo>
                  <a:lnTo>
                    <a:pt x="209459" y="159998"/>
                  </a:lnTo>
                  <a:lnTo>
                    <a:pt x="213339" y="172703"/>
                  </a:lnTo>
                  <a:lnTo>
                    <a:pt x="217091" y="185846"/>
                  </a:lnTo>
                  <a:lnTo>
                    <a:pt x="220592" y="199450"/>
                  </a:lnTo>
                  <a:lnTo>
                    <a:pt x="223563" y="213729"/>
                  </a:lnTo>
                  <a:lnTo>
                    <a:pt x="225883" y="228734"/>
                  </a:lnTo>
                  <a:lnTo>
                    <a:pt x="227270" y="243897"/>
                  </a:lnTo>
                  <a:lnTo>
                    <a:pt x="227219" y="258164"/>
                  </a:lnTo>
                  <a:lnTo>
                    <a:pt x="225578" y="271012"/>
                  </a:lnTo>
                  <a:lnTo>
                    <a:pt x="222187" y="282264"/>
                  </a:lnTo>
                  <a:lnTo>
                    <a:pt x="216712" y="291833"/>
                  </a:lnTo>
                  <a:lnTo>
                    <a:pt x="209175" y="299860"/>
                  </a:lnTo>
                  <a:lnTo>
                    <a:pt x="199878" y="306624"/>
                  </a:lnTo>
                  <a:lnTo>
                    <a:pt x="189205" y="312425"/>
                  </a:lnTo>
                  <a:lnTo>
                    <a:pt x="177511" y="317523"/>
                  </a:lnTo>
                  <a:lnTo>
                    <a:pt x="165085" y="322121"/>
                  </a:lnTo>
                  <a:lnTo>
                    <a:pt x="152147" y="326371"/>
                  </a:lnTo>
                  <a:lnTo>
                    <a:pt x="138854" y="330381"/>
                  </a:lnTo>
                  <a:lnTo>
                    <a:pt x="125319" y="334228"/>
                  </a:lnTo>
                  <a:lnTo>
                    <a:pt x="111619" y="337964"/>
                  </a:lnTo>
                  <a:lnTo>
                    <a:pt x="97817" y="341630"/>
                  </a:lnTo>
                  <a:lnTo>
                    <a:pt x="84276" y="345414"/>
                  </a:lnTo>
                  <a:lnTo>
                    <a:pt x="71637" y="349640"/>
                  </a:lnTo>
                  <a:lnTo>
                    <a:pt x="60173" y="354448"/>
                  </a:lnTo>
                  <a:lnTo>
                    <a:pt x="49832" y="359813"/>
                  </a:lnTo>
                  <a:lnTo>
                    <a:pt x="40417" y="365640"/>
                  </a:lnTo>
                  <a:lnTo>
                    <a:pt x="31720" y="371809"/>
                  </a:lnTo>
                  <a:lnTo>
                    <a:pt x="23851" y="377924"/>
                  </a:lnTo>
                  <a:lnTo>
                    <a:pt x="16472" y="383911"/>
                  </a:lnTo>
                  <a:lnTo>
                    <a:pt x="8929" y="390294"/>
                  </a:lnTo>
                  <a:lnTo>
                    <a:pt x="0" y="3980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153734" y="3916601"/>
              <a:ext cx="36194" cy="336913"/>
            </a:xfrm>
            <a:custGeom>
              <a:avLst/>
              <a:gdLst/>
              <a:ahLst/>
              <a:cxnLst/>
              <a:rect l="0" t="0" r="0" b="0"/>
              <a:pathLst>
                <a:path w="36194" h="336913">
                  <a:moveTo>
                    <a:pt x="4608" y="0"/>
                  </a:moveTo>
                  <a:lnTo>
                    <a:pt x="1808" y="8936"/>
                  </a:lnTo>
                  <a:lnTo>
                    <a:pt x="306" y="18562"/>
                  </a:lnTo>
                  <a:lnTo>
                    <a:pt x="0" y="29859"/>
                  </a:lnTo>
                  <a:lnTo>
                    <a:pt x="679" y="42872"/>
                  </a:lnTo>
                  <a:lnTo>
                    <a:pt x="2147" y="57648"/>
                  </a:lnTo>
                  <a:lnTo>
                    <a:pt x="4211" y="74026"/>
                  </a:lnTo>
                  <a:lnTo>
                    <a:pt x="6548" y="91712"/>
                  </a:lnTo>
                  <a:lnTo>
                    <a:pt x="8722" y="110398"/>
                  </a:lnTo>
                  <a:lnTo>
                    <a:pt x="10516" y="129797"/>
                  </a:lnTo>
                  <a:lnTo>
                    <a:pt x="12056" y="149209"/>
                  </a:lnTo>
                  <a:lnTo>
                    <a:pt x="13704" y="167555"/>
                  </a:lnTo>
                  <a:lnTo>
                    <a:pt x="15667" y="184348"/>
                  </a:lnTo>
                  <a:lnTo>
                    <a:pt x="17988" y="200098"/>
                  </a:lnTo>
                  <a:lnTo>
                    <a:pt x="20625" y="215976"/>
                  </a:lnTo>
                  <a:lnTo>
                    <a:pt x="23509" y="232653"/>
                  </a:lnTo>
                  <a:lnTo>
                    <a:pt x="26423" y="249960"/>
                  </a:lnTo>
                  <a:lnTo>
                    <a:pt x="29301" y="269148"/>
                  </a:lnTo>
                  <a:lnTo>
                    <a:pt x="32395" y="295267"/>
                  </a:lnTo>
                  <a:lnTo>
                    <a:pt x="36193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063585" y="4064000"/>
              <a:ext cx="178986" cy="31586"/>
            </a:xfrm>
            <a:custGeom>
              <a:avLst/>
              <a:gdLst/>
              <a:ahLst/>
              <a:cxnLst/>
              <a:rect l="0" t="0" r="0" b="0"/>
              <a:pathLst>
                <a:path w="178986" h="31586">
                  <a:moveTo>
                    <a:pt x="178985" y="0"/>
                  </a:moveTo>
                  <a:lnTo>
                    <a:pt x="170116" y="2866"/>
                  </a:lnTo>
                  <a:lnTo>
                    <a:pt x="161129" y="5008"/>
                  </a:lnTo>
                  <a:lnTo>
                    <a:pt x="151139" y="6616"/>
                  </a:lnTo>
                  <a:lnTo>
                    <a:pt x="140331" y="7970"/>
                  </a:lnTo>
                  <a:lnTo>
                    <a:pt x="129168" y="9466"/>
                  </a:lnTo>
                  <a:lnTo>
                    <a:pt x="117962" y="11317"/>
                  </a:lnTo>
                  <a:lnTo>
                    <a:pt x="106850" y="13557"/>
                  </a:lnTo>
                  <a:lnTo>
                    <a:pt x="95866" y="16138"/>
                  </a:lnTo>
                  <a:lnTo>
                    <a:pt x="84995" y="18982"/>
                  </a:lnTo>
                  <a:lnTo>
                    <a:pt x="74053" y="21859"/>
                  </a:lnTo>
                  <a:lnTo>
                    <a:pt x="62707" y="24403"/>
                  </a:lnTo>
                  <a:lnTo>
                    <a:pt x="50827" y="26443"/>
                  </a:lnTo>
                  <a:lnTo>
                    <a:pt x="39039" y="27984"/>
                  </a:lnTo>
                  <a:lnTo>
                    <a:pt x="27475" y="29267"/>
                  </a:lnTo>
                  <a:lnTo>
                    <a:pt x="15116" y="3040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263626" y="3916601"/>
              <a:ext cx="336913" cy="316064"/>
            </a:xfrm>
            <a:custGeom>
              <a:avLst/>
              <a:gdLst/>
              <a:ahLst/>
              <a:cxnLst/>
              <a:rect l="0" t="0" r="0" b="0"/>
              <a:pathLst>
                <a:path w="336913" h="316064">
                  <a:moveTo>
                    <a:pt x="0" y="0"/>
                  </a:moveTo>
                  <a:lnTo>
                    <a:pt x="2867" y="14669"/>
                  </a:lnTo>
                  <a:lnTo>
                    <a:pt x="5009" y="28580"/>
                  </a:lnTo>
                  <a:lnTo>
                    <a:pt x="6617" y="43078"/>
                  </a:lnTo>
                  <a:lnTo>
                    <a:pt x="7970" y="58279"/>
                  </a:lnTo>
                  <a:lnTo>
                    <a:pt x="9467" y="74104"/>
                  </a:lnTo>
                  <a:lnTo>
                    <a:pt x="11318" y="90415"/>
                  </a:lnTo>
                  <a:lnTo>
                    <a:pt x="13558" y="106760"/>
                  </a:lnTo>
                  <a:lnTo>
                    <a:pt x="16139" y="122419"/>
                  </a:lnTo>
                  <a:lnTo>
                    <a:pt x="18988" y="137066"/>
                  </a:lnTo>
                  <a:lnTo>
                    <a:pt x="22037" y="151034"/>
                  </a:lnTo>
                  <a:lnTo>
                    <a:pt x="25230" y="165101"/>
                  </a:lnTo>
                  <a:lnTo>
                    <a:pt x="28523" y="179714"/>
                  </a:lnTo>
                  <a:lnTo>
                    <a:pt x="31886" y="194819"/>
                  </a:lnTo>
                  <a:lnTo>
                    <a:pt x="35297" y="210047"/>
                  </a:lnTo>
                  <a:lnTo>
                    <a:pt x="38740" y="225147"/>
                  </a:lnTo>
                  <a:lnTo>
                    <a:pt x="42205" y="240034"/>
                  </a:lnTo>
                  <a:lnTo>
                    <a:pt x="45684" y="254709"/>
                  </a:lnTo>
                  <a:lnTo>
                    <a:pt x="49163" y="269178"/>
                  </a:lnTo>
                  <a:lnTo>
                    <a:pt x="52251" y="282355"/>
                  </a:lnTo>
                  <a:lnTo>
                    <a:pt x="54054" y="290722"/>
                  </a:lnTo>
                  <a:lnTo>
                    <a:pt x="54454" y="292132"/>
                  </a:lnTo>
                  <a:lnTo>
                    <a:pt x="54262" y="288369"/>
                  </a:lnTo>
                  <a:lnTo>
                    <a:pt x="54090" y="281335"/>
                  </a:lnTo>
                  <a:lnTo>
                    <a:pt x="54409" y="272494"/>
                  </a:lnTo>
                  <a:lnTo>
                    <a:pt x="55394" y="262741"/>
                  </a:lnTo>
                  <a:lnTo>
                    <a:pt x="57018" y="252549"/>
                  </a:lnTo>
                  <a:lnTo>
                    <a:pt x="59169" y="242154"/>
                  </a:lnTo>
                  <a:lnTo>
                    <a:pt x="61731" y="231688"/>
                  </a:lnTo>
                  <a:lnTo>
                    <a:pt x="64924" y="221858"/>
                  </a:lnTo>
                  <a:lnTo>
                    <a:pt x="69276" y="213916"/>
                  </a:lnTo>
                  <a:lnTo>
                    <a:pt x="74983" y="208396"/>
                  </a:lnTo>
                  <a:lnTo>
                    <a:pt x="81935" y="205333"/>
                  </a:lnTo>
                  <a:lnTo>
                    <a:pt x="89897" y="204632"/>
                  </a:lnTo>
                  <a:lnTo>
                    <a:pt x="98615" y="205984"/>
                  </a:lnTo>
                  <a:lnTo>
                    <a:pt x="107552" y="209296"/>
                  </a:lnTo>
                  <a:lnTo>
                    <a:pt x="115932" y="214777"/>
                  </a:lnTo>
                  <a:lnTo>
                    <a:pt x="123375" y="222340"/>
                  </a:lnTo>
                  <a:lnTo>
                    <a:pt x="129861" y="231500"/>
                  </a:lnTo>
                  <a:lnTo>
                    <a:pt x="135532" y="241556"/>
                  </a:lnTo>
                  <a:lnTo>
                    <a:pt x="140572" y="252020"/>
                  </a:lnTo>
                  <a:lnTo>
                    <a:pt x="145145" y="262638"/>
                  </a:lnTo>
                  <a:lnTo>
                    <a:pt x="149385" y="273292"/>
                  </a:lnTo>
                  <a:lnTo>
                    <a:pt x="153398" y="283867"/>
                  </a:lnTo>
                  <a:lnTo>
                    <a:pt x="157462" y="291873"/>
                  </a:lnTo>
                  <a:lnTo>
                    <a:pt x="161611" y="294180"/>
                  </a:lnTo>
                  <a:lnTo>
                    <a:pt x="165618" y="291744"/>
                  </a:lnTo>
                  <a:lnTo>
                    <a:pt x="169840" y="286228"/>
                  </a:lnTo>
                  <a:lnTo>
                    <a:pt x="174709" y="279149"/>
                  </a:lnTo>
                  <a:lnTo>
                    <a:pt x="180591" y="271865"/>
                  </a:lnTo>
                  <a:lnTo>
                    <a:pt x="187556" y="265080"/>
                  </a:lnTo>
                  <a:lnTo>
                    <a:pt x="195639" y="258996"/>
                  </a:lnTo>
                  <a:lnTo>
                    <a:pt x="204951" y="253574"/>
                  </a:lnTo>
                  <a:lnTo>
                    <a:pt x="215420" y="248688"/>
                  </a:lnTo>
                  <a:lnTo>
                    <a:pt x="226531" y="244043"/>
                  </a:lnTo>
                  <a:lnTo>
                    <a:pt x="237446" y="239219"/>
                  </a:lnTo>
                  <a:lnTo>
                    <a:pt x="247703" y="233997"/>
                  </a:lnTo>
                  <a:lnTo>
                    <a:pt x="257045" y="228180"/>
                  </a:lnTo>
                  <a:lnTo>
                    <a:pt x="265248" y="221517"/>
                  </a:lnTo>
                  <a:lnTo>
                    <a:pt x="272309" y="213957"/>
                  </a:lnTo>
                  <a:lnTo>
                    <a:pt x="278068" y="205609"/>
                  </a:lnTo>
                  <a:lnTo>
                    <a:pt x="282122" y="196635"/>
                  </a:lnTo>
                  <a:lnTo>
                    <a:pt x="284393" y="187198"/>
                  </a:lnTo>
                  <a:lnTo>
                    <a:pt x="284615" y="177591"/>
                  </a:lnTo>
                  <a:lnTo>
                    <a:pt x="282187" y="168223"/>
                  </a:lnTo>
                  <a:lnTo>
                    <a:pt x="277037" y="159313"/>
                  </a:lnTo>
                  <a:lnTo>
                    <a:pt x="269681" y="151535"/>
                  </a:lnTo>
                  <a:lnTo>
                    <a:pt x="260925" y="146054"/>
                  </a:lnTo>
                  <a:lnTo>
                    <a:pt x="251380" y="143305"/>
                  </a:lnTo>
                  <a:lnTo>
                    <a:pt x="241570" y="143241"/>
                  </a:lnTo>
                  <a:lnTo>
                    <a:pt x="231998" y="145699"/>
                  </a:lnTo>
                  <a:lnTo>
                    <a:pt x="222906" y="150318"/>
                  </a:lnTo>
                  <a:lnTo>
                    <a:pt x="214481" y="156806"/>
                  </a:lnTo>
                  <a:lnTo>
                    <a:pt x="206961" y="165038"/>
                  </a:lnTo>
                  <a:lnTo>
                    <a:pt x="200390" y="174785"/>
                  </a:lnTo>
                  <a:lnTo>
                    <a:pt x="194976" y="185580"/>
                  </a:lnTo>
                  <a:lnTo>
                    <a:pt x="191160" y="196816"/>
                  </a:lnTo>
                  <a:lnTo>
                    <a:pt x="189038" y="208113"/>
                  </a:lnTo>
                  <a:lnTo>
                    <a:pt x="188409" y="219307"/>
                  </a:lnTo>
                  <a:lnTo>
                    <a:pt x="188966" y="230356"/>
                  </a:lnTo>
                  <a:lnTo>
                    <a:pt x="190411" y="241270"/>
                  </a:lnTo>
                  <a:lnTo>
                    <a:pt x="192497" y="252075"/>
                  </a:lnTo>
                  <a:lnTo>
                    <a:pt x="195035" y="262798"/>
                  </a:lnTo>
                  <a:lnTo>
                    <a:pt x="197894" y="273451"/>
                  </a:lnTo>
                  <a:lnTo>
                    <a:pt x="201304" y="283725"/>
                  </a:lnTo>
                  <a:lnTo>
                    <a:pt x="205810" y="293019"/>
                  </a:lnTo>
                  <a:lnTo>
                    <a:pt x="211625" y="301074"/>
                  </a:lnTo>
                  <a:lnTo>
                    <a:pt x="218651" y="307634"/>
                  </a:lnTo>
                  <a:lnTo>
                    <a:pt x="226663" y="312292"/>
                  </a:lnTo>
                  <a:lnTo>
                    <a:pt x="235425" y="315014"/>
                  </a:lnTo>
                  <a:lnTo>
                    <a:pt x="244730" y="316063"/>
                  </a:lnTo>
                  <a:lnTo>
                    <a:pt x="254422" y="315796"/>
                  </a:lnTo>
                  <a:lnTo>
                    <a:pt x="264382" y="314548"/>
                  </a:lnTo>
                  <a:lnTo>
                    <a:pt x="274526" y="312595"/>
                  </a:lnTo>
                  <a:lnTo>
                    <a:pt x="284795" y="310149"/>
                  </a:lnTo>
                  <a:lnTo>
                    <a:pt x="295136" y="307365"/>
                  </a:lnTo>
                  <a:lnTo>
                    <a:pt x="305066" y="304503"/>
                  </a:lnTo>
                  <a:lnTo>
                    <a:pt x="314650" y="301659"/>
                  </a:lnTo>
                  <a:lnTo>
                    <a:pt x="324729" y="298584"/>
                  </a:lnTo>
                  <a:lnTo>
                    <a:pt x="336912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937450" y="3906072"/>
              <a:ext cx="42115" cy="347442"/>
            </a:xfrm>
            <a:custGeom>
              <a:avLst/>
              <a:gdLst/>
              <a:ahLst/>
              <a:cxnLst/>
              <a:rect l="0" t="0" r="0" b="0"/>
              <a:pathLst>
                <a:path w="42115" h="347442">
                  <a:moveTo>
                    <a:pt x="0" y="0"/>
                  </a:moveTo>
                  <a:lnTo>
                    <a:pt x="0" y="11802"/>
                  </a:lnTo>
                  <a:lnTo>
                    <a:pt x="1" y="23571"/>
                  </a:lnTo>
                  <a:lnTo>
                    <a:pt x="5" y="36457"/>
                  </a:lnTo>
                  <a:lnTo>
                    <a:pt x="178" y="50132"/>
                  </a:lnTo>
                  <a:lnTo>
                    <a:pt x="826" y="63812"/>
                  </a:lnTo>
                  <a:lnTo>
                    <a:pt x="2075" y="77047"/>
                  </a:lnTo>
                  <a:lnTo>
                    <a:pt x="3728" y="90363"/>
                  </a:lnTo>
                  <a:lnTo>
                    <a:pt x="5375" y="105035"/>
                  </a:lnTo>
                  <a:lnTo>
                    <a:pt x="6783" y="121668"/>
                  </a:lnTo>
                  <a:lnTo>
                    <a:pt x="8049" y="139585"/>
                  </a:lnTo>
                  <a:lnTo>
                    <a:pt x="9505" y="157244"/>
                  </a:lnTo>
                  <a:lnTo>
                    <a:pt x="11336" y="173764"/>
                  </a:lnTo>
                  <a:lnTo>
                    <a:pt x="13566" y="189432"/>
                  </a:lnTo>
                  <a:lnTo>
                    <a:pt x="16143" y="205306"/>
                  </a:lnTo>
                  <a:lnTo>
                    <a:pt x="18990" y="222010"/>
                  </a:lnTo>
                  <a:lnTo>
                    <a:pt x="22038" y="239365"/>
                  </a:lnTo>
                  <a:lnTo>
                    <a:pt x="25230" y="256656"/>
                  </a:lnTo>
                  <a:lnTo>
                    <a:pt x="28519" y="273431"/>
                  </a:lnTo>
                  <a:lnTo>
                    <a:pt x="31721" y="289170"/>
                  </a:lnTo>
                  <a:lnTo>
                    <a:pt x="34830" y="304782"/>
                  </a:lnTo>
                  <a:lnTo>
                    <a:pt x="38120" y="322752"/>
                  </a:lnTo>
                  <a:lnTo>
                    <a:pt x="42114" y="3474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747938" y="3863958"/>
              <a:ext cx="347441" cy="52644"/>
            </a:xfrm>
            <a:custGeom>
              <a:avLst/>
              <a:gdLst/>
              <a:ahLst/>
              <a:cxnLst/>
              <a:rect l="0" t="0" r="0" b="0"/>
              <a:pathLst>
                <a:path w="347441" h="52644">
                  <a:moveTo>
                    <a:pt x="347440" y="0"/>
                  </a:moveTo>
                  <a:lnTo>
                    <a:pt x="332771" y="67"/>
                  </a:lnTo>
                  <a:lnTo>
                    <a:pt x="318860" y="707"/>
                  </a:lnTo>
                  <a:lnTo>
                    <a:pt x="304362" y="1999"/>
                  </a:lnTo>
                  <a:lnTo>
                    <a:pt x="289161" y="3686"/>
                  </a:lnTo>
                  <a:lnTo>
                    <a:pt x="273336" y="5354"/>
                  </a:lnTo>
                  <a:lnTo>
                    <a:pt x="257016" y="6772"/>
                  </a:lnTo>
                  <a:lnTo>
                    <a:pt x="240326" y="8044"/>
                  </a:lnTo>
                  <a:lnTo>
                    <a:pt x="223369" y="9502"/>
                  </a:lnTo>
                  <a:lnTo>
                    <a:pt x="206230" y="11335"/>
                  </a:lnTo>
                  <a:lnTo>
                    <a:pt x="189129" y="13566"/>
                  </a:lnTo>
                  <a:lnTo>
                    <a:pt x="172415" y="16142"/>
                  </a:lnTo>
                  <a:lnTo>
                    <a:pt x="156245" y="18989"/>
                  </a:lnTo>
                  <a:lnTo>
                    <a:pt x="140606" y="22038"/>
                  </a:lnTo>
                  <a:lnTo>
                    <a:pt x="125411" y="25230"/>
                  </a:lnTo>
                  <a:lnTo>
                    <a:pt x="110552" y="28523"/>
                  </a:lnTo>
                  <a:lnTo>
                    <a:pt x="95776" y="31886"/>
                  </a:lnTo>
                  <a:lnTo>
                    <a:pt x="80701" y="35296"/>
                  </a:lnTo>
                  <a:lnTo>
                    <a:pt x="65168" y="38735"/>
                  </a:lnTo>
                  <a:lnTo>
                    <a:pt x="49932" y="42039"/>
                  </a:lnTo>
                  <a:lnTo>
                    <a:pt x="35066" y="45229"/>
                  </a:lnTo>
                  <a:lnTo>
                    <a:pt x="19260" y="48585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032207" y="4032414"/>
              <a:ext cx="94757" cy="189244"/>
            </a:xfrm>
            <a:custGeom>
              <a:avLst/>
              <a:gdLst/>
              <a:ahLst/>
              <a:cxnLst/>
              <a:rect l="0" t="0" r="0" b="0"/>
              <a:pathLst>
                <a:path w="94757" h="189244">
                  <a:moveTo>
                    <a:pt x="0" y="94757"/>
                  </a:moveTo>
                  <a:lnTo>
                    <a:pt x="2934" y="103558"/>
                  </a:lnTo>
                  <a:lnTo>
                    <a:pt x="5716" y="111905"/>
                  </a:lnTo>
                  <a:lnTo>
                    <a:pt x="8616" y="120604"/>
                  </a:lnTo>
                  <a:lnTo>
                    <a:pt x="11656" y="129724"/>
                  </a:lnTo>
                  <a:lnTo>
                    <a:pt x="14821" y="139220"/>
                  </a:lnTo>
                  <a:lnTo>
                    <a:pt x="18085" y="149011"/>
                  </a:lnTo>
                  <a:lnTo>
                    <a:pt x="21423" y="159025"/>
                  </a:lnTo>
                  <a:lnTo>
                    <a:pt x="24815" y="169199"/>
                  </a:lnTo>
                  <a:lnTo>
                    <a:pt x="28227" y="179415"/>
                  </a:lnTo>
                  <a:lnTo>
                    <a:pt x="31069" y="187147"/>
                  </a:lnTo>
                  <a:lnTo>
                    <a:pt x="32426" y="189243"/>
                  </a:lnTo>
                  <a:lnTo>
                    <a:pt x="32249" y="186669"/>
                  </a:lnTo>
                  <a:lnTo>
                    <a:pt x="30932" y="181055"/>
                  </a:lnTo>
                  <a:lnTo>
                    <a:pt x="28852" y="173409"/>
                  </a:lnTo>
                  <a:lnTo>
                    <a:pt x="26276" y="164151"/>
                  </a:lnTo>
                  <a:lnTo>
                    <a:pt x="23382" y="153588"/>
                  </a:lnTo>
                  <a:lnTo>
                    <a:pt x="20447" y="142017"/>
                  </a:lnTo>
                  <a:lnTo>
                    <a:pt x="17851" y="129699"/>
                  </a:lnTo>
                  <a:lnTo>
                    <a:pt x="15775" y="116850"/>
                  </a:lnTo>
                  <a:lnTo>
                    <a:pt x="14380" y="103792"/>
                  </a:lnTo>
                  <a:lnTo>
                    <a:pt x="13892" y="90950"/>
                  </a:lnTo>
                  <a:lnTo>
                    <a:pt x="14352" y="78540"/>
                  </a:lnTo>
                  <a:lnTo>
                    <a:pt x="15967" y="66749"/>
                  </a:lnTo>
                  <a:lnTo>
                    <a:pt x="19178" y="55823"/>
                  </a:lnTo>
                  <a:lnTo>
                    <a:pt x="24080" y="45811"/>
                  </a:lnTo>
                  <a:lnTo>
                    <a:pt x="30473" y="36764"/>
                  </a:lnTo>
                  <a:lnTo>
                    <a:pt x="38052" y="28826"/>
                  </a:lnTo>
                  <a:lnTo>
                    <a:pt x="46509" y="21969"/>
                  </a:lnTo>
                  <a:lnTo>
                    <a:pt x="55333" y="16176"/>
                  </a:lnTo>
                  <a:lnTo>
                    <a:pt x="64781" y="10954"/>
                  </a:lnTo>
                  <a:lnTo>
                    <a:pt x="76796" y="5842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211191" y="4127171"/>
              <a:ext cx="31587" cy="126343"/>
            </a:xfrm>
            <a:custGeom>
              <a:avLst/>
              <a:gdLst/>
              <a:ahLst/>
              <a:cxnLst/>
              <a:rect l="0" t="0" r="0" b="0"/>
              <a:pathLst>
                <a:path w="31587" h="126343">
                  <a:moveTo>
                    <a:pt x="0" y="0"/>
                  </a:moveTo>
                  <a:lnTo>
                    <a:pt x="134" y="11735"/>
                  </a:lnTo>
                  <a:lnTo>
                    <a:pt x="1415" y="22864"/>
                  </a:lnTo>
                  <a:lnTo>
                    <a:pt x="4004" y="34457"/>
                  </a:lnTo>
                  <a:lnTo>
                    <a:pt x="7550" y="46446"/>
                  </a:lnTo>
                  <a:lnTo>
                    <a:pt x="11535" y="58457"/>
                  </a:lnTo>
                  <a:lnTo>
                    <a:pt x="15610" y="70251"/>
                  </a:lnTo>
                  <a:lnTo>
                    <a:pt x="19472" y="81500"/>
                  </a:lnTo>
                  <a:lnTo>
                    <a:pt x="23162" y="92926"/>
                  </a:lnTo>
                  <a:lnTo>
                    <a:pt x="26996" y="106647"/>
                  </a:lnTo>
                  <a:lnTo>
                    <a:pt x="31586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179606" y="397977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3310444" y="4056565"/>
              <a:ext cx="174489" cy="180625"/>
            </a:xfrm>
            <a:custGeom>
              <a:avLst/>
              <a:gdLst/>
              <a:ahLst/>
              <a:cxnLst/>
              <a:rect l="0" t="0" r="0" b="0"/>
              <a:pathLst>
                <a:path w="174489" h="180625">
                  <a:moveTo>
                    <a:pt x="48146" y="112720"/>
                  </a:moveTo>
                  <a:lnTo>
                    <a:pt x="54014" y="106852"/>
                  </a:lnTo>
                  <a:lnTo>
                    <a:pt x="59578" y="101287"/>
                  </a:lnTo>
                  <a:lnTo>
                    <a:pt x="65364" y="95479"/>
                  </a:lnTo>
                  <a:lnTo>
                    <a:pt x="70926" y="89053"/>
                  </a:lnTo>
                  <a:lnTo>
                    <a:pt x="75311" y="81426"/>
                  </a:lnTo>
                  <a:lnTo>
                    <a:pt x="78075" y="72396"/>
                  </a:lnTo>
                  <a:lnTo>
                    <a:pt x="79101" y="62242"/>
                  </a:lnTo>
                  <a:lnTo>
                    <a:pt x="78346" y="51515"/>
                  </a:lnTo>
                  <a:lnTo>
                    <a:pt x="75978" y="40608"/>
                  </a:lnTo>
                  <a:lnTo>
                    <a:pt x="72134" y="30033"/>
                  </a:lnTo>
                  <a:lnTo>
                    <a:pt x="66821" y="20472"/>
                  </a:lnTo>
                  <a:lnTo>
                    <a:pt x="60182" y="12211"/>
                  </a:lnTo>
                  <a:lnTo>
                    <a:pt x="52627" y="5666"/>
                  </a:lnTo>
                  <a:lnTo>
                    <a:pt x="44720" y="1543"/>
                  </a:lnTo>
                  <a:lnTo>
                    <a:pt x="36816" y="0"/>
                  </a:lnTo>
                  <a:lnTo>
                    <a:pt x="29222" y="894"/>
                  </a:lnTo>
                  <a:lnTo>
                    <a:pt x="22276" y="4070"/>
                  </a:lnTo>
                  <a:lnTo>
                    <a:pt x="16092" y="9206"/>
                  </a:lnTo>
                  <a:lnTo>
                    <a:pt x="10771" y="16057"/>
                  </a:lnTo>
                  <a:lnTo>
                    <a:pt x="6487" y="24542"/>
                  </a:lnTo>
                  <a:lnTo>
                    <a:pt x="3237" y="34472"/>
                  </a:lnTo>
                  <a:lnTo>
                    <a:pt x="1036" y="45729"/>
                  </a:lnTo>
                  <a:lnTo>
                    <a:pt x="0" y="58342"/>
                  </a:lnTo>
                  <a:lnTo>
                    <a:pt x="79" y="72189"/>
                  </a:lnTo>
                  <a:lnTo>
                    <a:pt x="1097" y="86724"/>
                  </a:lnTo>
                  <a:lnTo>
                    <a:pt x="2843" y="101094"/>
                  </a:lnTo>
                  <a:lnTo>
                    <a:pt x="5130" y="114830"/>
                  </a:lnTo>
                  <a:lnTo>
                    <a:pt x="7969" y="127831"/>
                  </a:lnTo>
                  <a:lnTo>
                    <a:pt x="11552" y="140177"/>
                  </a:lnTo>
                  <a:lnTo>
                    <a:pt x="15931" y="151981"/>
                  </a:lnTo>
                  <a:lnTo>
                    <a:pt x="21176" y="162723"/>
                  </a:lnTo>
                  <a:lnTo>
                    <a:pt x="27454" y="171282"/>
                  </a:lnTo>
                  <a:lnTo>
                    <a:pt x="34750" y="177214"/>
                  </a:lnTo>
                  <a:lnTo>
                    <a:pt x="42752" y="180384"/>
                  </a:lnTo>
                  <a:lnTo>
                    <a:pt x="50961" y="180624"/>
                  </a:lnTo>
                  <a:lnTo>
                    <a:pt x="59062" y="178148"/>
                  </a:lnTo>
                  <a:lnTo>
                    <a:pt x="66618" y="173267"/>
                  </a:lnTo>
                  <a:lnTo>
                    <a:pt x="73008" y="166196"/>
                  </a:lnTo>
                  <a:lnTo>
                    <a:pt x="78003" y="157262"/>
                  </a:lnTo>
                  <a:lnTo>
                    <a:pt x="81713" y="146862"/>
                  </a:lnTo>
                  <a:lnTo>
                    <a:pt x="84375" y="135367"/>
                  </a:lnTo>
                  <a:lnTo>
                    <a:pt x="86254" y="123109"/>
                  </a:lnTo>
                  <a:lnTo>
                    <a:pt x="87913" y="111309"/>
                  </a:lnTo>
                  <a:lnTo>
                    <a:pt x="90823" y="102121"/>
                  </a:lnTo>
                  <a:lnTo>
                    <a:pt x="95617" y="96913"/>
                  </a:lnTo>
                  <a:lnTo>
                    <a:pt x="101194" y="95902"/>
                  </a:lnTo>
                  <a:lnTo>
                    <a:pt x="107132" y="98318"/>
                  </a:lnTo>
                  <a:lnTo>
                    <a:pt x="113500" y="102924"/>
                  </a:lnTo>
                  <a:lnTo>
                    <a:pt x="120561" y="108357"/>
                  </a:lnTo>
                  <a:lnTo>
                    <a:pt x="128388" y="113805"/>
                  </a:lnTo>
                  <a:lnTo>
                    <a:pt x="136643" y="118794"/>
                  </a:lnTo>
                  <a:lnTo>
                    <a:pt x="145576" y="123461"/>
                  </a:lnTo>
                  <a:lnTo>
                    <a:pt x="157090" y="128203"/>
                  </a:lnTo>
                  <a:lnTo>
                    <a:pt x="174488" y="13377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494356" y="3979772"/>
              <a:ext cx="136004" cy="231628"/>
            </a:xfrm>
            <a:custGeom>
              <a:avLst/>
              <a:gdLst/>
              <a:ahLst/>
              <a:cxnLst/>
              <a:rect l="0" t="0" r="0" b="0"/>
              <a:pathLst>
                <a:path w="136004" h="231628">
                  <a:moveTo>
                    <a:pt x="74804" y="0"/>
                  </a:moveTo>
                  <a:lnTo>
                    <a:pt x="66070" y="3000"/>
                  </a:lnTo>
                  <a:lnTo>
                    <a:pt x="58364" y="6423"/>
                  </a:lnTo>
                  <a:lnTo>
                    <a:pt x="50961" y="10619"/>
                  </a:lnTo>
                  <a:lnTo>
                    <a:pt x="43700" y="15520"/>
                  </a:lnTo>
                  <a:lnTo>
                    <a:pt x="36521" y="21001"/>
                  </a:lnTo>
                  <a:lnTo>
                    <a:pt x="29401" y="26936"/>
                  </a:lnTo>
                  <a:lnTo>
                    <a:pt x="22483" y="33371"/>
                  </a:lnTo>
                  <a:lnTo>
                    <a:pt x="16065" y="40517"/>
                  </a:lnTo>
                  <a:lnTo>
                    <a:pt x="10276" y="48434"/>
                  </a:lnTo>
                  <a:lnTo>
                    <a:pt x="5407" y="57038"/>
                  </a:lnTo>
                  <a:lnTo>
                    <a:pt x="1967" y="66192"/>
                  </a:lnTo>
                  <a:lnTo>
                    <a:pt x="110" y="75740"/>
                  </a:lnTo>
                  <a:lnTo>
                    <a:pt x="0" y="84913"/>
                  </a:lnTo>
                  <a:lnTo>
                    <a:pt x="1970" y="92394"/>
                  </a:lnTo>
                  <a:lnTo>
                    <a:pt x="6006" y="97606"/>
                  </a:lnTo>
                  <a:lnTo>
                    <a:pt x="11969" y="100797"/>
                  </a:lnTo>
                  <a:lnTo>
                    <a:pt x="19782" y="102647"/>
                  </a:lnTo>
                  <a:lnTo>
                    <a:pt x="29217" y="103715"/>
                  </a:lnTo>
                  <a:lnTo>
                    <a:pt x="39786" y="104506"/>
                  </a:lnTo>
                  <a:lnTo>
                    <a:pt x="50864" y="105520"/>
                  </a:lnTo>
                  <a:lnTo>
                    <a:pt x="62046" y="106997"/>
                  </a:lnTo>
                  <a:lnTo>
                    <a:pt x="72992" y="109130"/>
                  </a:lnTo>
                  <a:lnTo>
                    <a:pt x="83342" y="112160"/>
                  </a:lnTo>
                  <a:lnTo>
                    <a:pt x="92969" y="116122"/>
                  </a:lnTo>
                  <a:lnTo>
                    <a:pt x="101925" y="120900"/>
                  </a:lnTo>
                  <a:lnTo>
                    <a:pt x="110335" y="126323"/>
                  </a:lnTo>
                  <a:lnTo>
                    <a:pt x="118317" y="132232"/>
                  </a:lnTo>
                  <a:lnTo>
                    <a:pt x="125493" y="138656"/>
                  </a:lnTo>
                  <a:lnTo>
                    <a:pt x="131029" y="145799"/>
                  </a:lnTo>
                  <a:lnTo>
                    <a:pt x="134594" y="153712"/>
                  </a:lnTo>
                  <a:lnTo>
                    <a:pt x="136003" y="162143"/>
                  </a:lnTo>
                  <a:lnTo>
                    <a:pt x="134979" y="170649"/>
                  </a:lnTo>
                  <a:lnTo>
                    <a:pt x="131618" y="178957"/>
                  </a:lnTo>
                  <a:lnTo>
                    <a:pt x="126296" y="186824"/>
                  </a:lnTo>
                  <a:lnTo>
                    <a:pt x="119452" y="193954"/>
                  </a:lnTo>
                  <a:lnTo>
                    <a:pt x="111485" y="200265"/>
                  </a:lnTo>
                  <a:lnTo>
                    <a:pt x="102717" y="205842"/>
                  </a:lnTo>
                  <a:lnTo>
                    <a:pt x="93388" y="210829"/>
                  </a:lnTo>
                  <a:lnTo>
                    <a:pt x="83685" y="215369"/>
                  </a:lnTo>
                  <a:lnTo>
                    <a:pt x="74187" y="219434"/>
                  </a:lnTo>
                  <a:lnTo>
                    <a:pt x="64941" y="223226"/>
                  </a:lnTo>
                  <a:lnTo>
                    <a:pt x="55138" y="227081"/>
                  </a:lnTo>
                  <a:lnTo>
                    <a:pt x="43219" y="2316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683743" y="3990300"/>
              <a:ext cx="101878" cy="189514"/>
            </a:xfrm>
            <a:custGeom>
              <a:avLst/>
              <a:gdLst/>
              <a:ahLst/>
              <a:cxnLst/>
              <a:rect l="0" t="0" r="0" b="0"/>
              <a:pathLst>
                <a:path w="101878" h="189514">
                  <a:moveTo>
                    <a:pt x="74930" y="0"/>
                  </a:moveTo>
                  <a:lnTo>
                    <a:pt x="66196" y="3001"/>
                  </a:lnTo>
                  <a:lnTo>
                    <a:pt x="58489" y="6423"/>
                  </a:lnTo>
                  <a:lnTo>
                    <a:pt x="51087" y="10620"/>
                  </a:lnTo>
                  <a:lnTo>
                    <a:pt x="43826" y="15520"/>
                  </a:lnTo>
                  <a:lnTo>
                    <a:pt x="36648" y="21001"/>
                  </a:lnTo>
                  <a:lnTo>
                    <a:pt x="29522" y="26931"/>
                  </a:lnTo>
                  <a:lnTo>
                    <a:pt x="22432" y="33193"/>
                  </a:lnTo>
                  <a:lnTo>
                    <a:pt x="15365" y="39691"/>
                  </a:lnTo>
                  <a:lnTo>
                    <a:pt x="8347" y="46371"/>
                  </a:lnTo>
                  <a:lnTo>
                    <a:pt x="2566" y="53683"/>
                  </a:lnTo>
                  <a:lnTo>
                    <a:pt x="0" y="61372"/>
                  </a:lnTo>
                  <a:lnTo>
                    <a:pt x="1138" y="67887"/>
                  </a:lnTo>
                  <a:lnTo>
                    <a:pt x="5628" y="72824"/>
                  </a:lnTo>
                  <a:lnTo>
                    <a:pt x="12817" y="76387"/>
                  </a:lnTo>
                  <a:lnTo>
                    <a:pt x="21880" y="79058"/>
                  </a:lnTo>
                  <a:lnTo>
                    <a:pt x="31951" y="81431"/>
                  </a:lnTo>
                  <a:lnTo>
                    <a:pt x="42466" y="83869"/>
                  </a:lnTo>
                  <a:lnTo>
                    <a:pt x="53136" y="86668"/>
                  </a:lnTo>
                  <a:lnTo>
                    <a:pt x="63836" y="90153"/>
                  </a:lnTo>
                  <a:lnTo>
                    <a:pt x="74498" y="94431"/>
                  </a:lnTo>
                  <a:lnTo>
                    <a:pt x="84455" y="99592"/>
                  </a:lnTo>
                  <a:lnTo>
                    <a:pt x="92479" y="105805"/>
                  </a:lnTo>
                  <a:lnTo>
                    <a:pt x="98054" y="113054"/>
                  </a:lnTo>
                  <a:lnTo>
                    <a:pt x="101152" y="121021"/>
                  </a:lnTo>
                  <a:lnTo>
                    <a:pt x="101877" y="129206"/>
                  </a:lnTo>
                  <a:lnTo>
                    <a:pt x="100546" y="137301"/>
                  </a:lnTo>
                  <a:lnTo>
                    <a:pt x="97417" y="145192"/>
                  </a:lnTo>
                  <a:lnTo>
                    <a:pt x="92592" y="152870"/>
                  </a:lnTo>
                  <a:lnTo>
                    <a:pt x="86286" y="160358"/>
                  </a:lnTo>
                  <a:lnTo>
                    <a:pt x="78867" y="167394"/>
                  </a:lnTo>
                  <a:lnTo>
                    <a:pt x="69845" y="174116"/>
                  </a:lnTo>
                  <a:lnTo>
                    <a:pt x="56196" y="181115"/>
                  </a:lnTo>
                  <a:lnTo>
                    <a:pt x="32816" y="1895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3863958" y="4000829"/>
              <a:ext cx="42115" cy="168457"/>
            </a:xfrm>
            <a:custGeom>
              <a:avLst/>
              <a:gdLst/>
              <a:ahLst/>
              <a:cxnLst/>
              <a:rect l="0" t="0" r="0" b="0"/>
              <a:pathLst>
                <a:path w="42115" h="168457">
                  <a:moveTo>
                    <a:pt x="0" y="0"/>
                  </a:moveTo>
                  <a:lnTo>
                    <a:pt x="2867" y="14601"/>
                  </a:lnTo>
                  <a:lnTo>
                    <a:pt x="5009" y="27872"/>
                  </a:lnTo>
                  <a:lnTo>
                    <a:pt x="6616" y="41069"/>
                  </a:lnTo>
                  <a:lnTo>
                    <a:pt x="7970" y="54238"/>
                  </a:lnTo>
                  <a:lnTo>
                    <a:pt x="9467" y="67098"/>
                  </a:lnTo>
                  <a:lnTo>
                    <a:pt x="11322" y="79499"/>
                  </a:lnTo>
                  <a:lnTo>
                    <a:pt x="13735" y="91440"/>
                  </a:lnTo>
                  <a:lnTo>
                    <a:pt x="16964" y="102992"/>
                  </a:lnTo>
                  <a:lnTo>
                    <a:pt x="21057" y="114236"/>
                  </a:lnTo>
                  <a:lnTo>
                    <a:pt x="25606" y="124988"/>
                  </a:lnTo>
                  <a:lnTo>
                    <a:pt x="30291" y="135965"/>
                  </a:lnTo>
                  <a:lnTo>
                    <a:pt x="35521" y="149251"/>
                  </a:lnTo>
                  <a:lnTo>
                    <a:pt x="42114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863958" y="389554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3972637" y="3964644"/>
              <a:ext cx="154535" cy="194219"/>
            </a:xfrm>
            <a:custGeom>
              <a:avLst/>
              <a:gdLst/>
              <a:ahLst/>
              <a:cxnLst/>
              <a:rect l="0" t="0" r="0" b="0"/>
              <a:pathLst>
                <a:path w="154535" h="194219">
                  <a:moveTo>
                    <a:pt x="91363" y="4599"/>
                  </a:moveTo>
                  <a:lnTo>
                    <a:pt x="82494" y="1799"/>
                  </a:lnTo>
                  <a:lnTo>
                    <a:pt x="73507" y="298"/>
                  </a:lnTo>
                  <a:lnTo>
                    <a:pt x="63521" y="0"/>
                  </a:lnTo>
                  <a:lnTo>
                    <a:pt x="52886" y="1025"/>
                  </a:lnTo>
                  <a:lnTo>
                    <a:pt x="42372" y="3790"/>
                  </a:lnTo>
                  <a:lnTo>
                    <a:pt x="32429" y="8375"/>
                  </a:lnTo>
                  <a:lnTo>
                    <a:pt x="23488" y="14880"/>
                  </a:lnTo>
                  <a:lnTo>
                    <a:pt x="16096" y="23593"/>
                  </a:lnTo>
                  <a:lnTo>
                    <a:pt x="10393" y="34449"/>
                  </a:lnTo>
                  <a:lnTo>
                    <a:pt x="6193" y="46957"/>
                  </a:lnTo>
                  <a:lnTo>
                    <a:pt x="3193" y="60407"/>
                  </a:lnTo>
                  <a:lnTo>
                    <a:pt x="1103" y="74295"/>
                  </a:lnTo>
                  <a:lnTo>
                    <a:pt x="0" y="88193"/>
                  </a:lnTo>
                  <a:lnTo>
                    <a:pt x="307" y="101670"/>
                  </a:lnTo>
                  <a:lnTo>
                    <a:pt x="2142" y="114546"/>
                  </a:lnTo>
                  <a:lnTo>
                    <a:pt x="5339" y="126836"/>
                  </a:lnTo>
                  <a:lnTo>
                    <a:pt x="9627" y="138637"/>
                  </a:lnTo>
                  <a:lnTo>
                    <a:pt x="14739" y="150053"/>
                  </a:lnTo>
                  <a:lnTo>
                    <a:pt x="20611" y="160858"/>
                  </a:lnTo>
                  <a:lnTo>
                    <a:pt x="27377" y="170517"/>
                  </a:lnTo>
                  <a:lnTo>
                    <a:pt x="35041" y="178820"/>
                  </a:lnTo>
                  <a:lnTo>
                    <a:pt x="43644" y="185548"/>
                  </a:lnTo>
                  <a:lnTo>
                    <a:pt x="53330" y="190319"/>
                  </a:lnTo>
                  <a:lnTo>
                    <a:pt x="64067" y="193118"/>
                  </a:lnTo>
                  <a:lnTo>
                    <a:pt x="75531" y="194218"/>
                  </a:lnTo>
                  <a:lnTo>
                    <a:pt x="87220" y="193984"/>
                  </a:lnTo>
                  <a:lnTo>
                    <a:pt x="98810" y="192759"/>
                  </a:lnTo>
                  <a:lnTo>
                    <a:pt x="109930" y="190784"/>
                  </a:lnTo>
                  <a:lnTo>
                    <a:pt x="121259" y="187904"/>
                  </a:lnTo>
                  <a:lnTo>
                    <a:pt x="134906" y="182754"/>
                  </a:lnTo>
                  <a:lnTo>
                    <a:pt x="154534" y="1730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4242984" y="410611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4" name="Group 153"/>
          <p:cNvGrpSpPr/>
          <p:nvPr/>
        </p:nvGrpSpPr>
        <p:grpSpPr>
          <a:xfrm>
            <a:off x="7454176" y="3253305"/>
            <a:ext cx="1810902" cy="336913"/>
            <a:chOff x="7454176" y="3253305"/>
            <a:chExt cx="1810902" cy="336913"/>
          </a:xfrm>
        </p:grpSpPr>
        <p:sp>
          <p:nvSpPr>
            <p:cNvPr id="148" name="Freeform 147"/>
            <p:cNvSpPr/>
            <p:nvPr/>
          </p:nvSpPr>
          <p:spPr>
            <a:xfrm>
              <a:off x="7454176" y="3463875"/>
              <a:ext cx="926509" cy="39385"/>
            </a:xfrm>
            <a:custGeom>
              <a:avLst/>
              <a:gdLst/>
              <a:ahLst/>
              <a:cxnLst/>
              <a:rect l="0" t="0" r="0" b="0"/>
              <a:pathLst>
                <a:path w="926509" h="39385">
                  <a:moveTo>
                    <a:pt x="0" y="0"/>
                  </a:moveTo>
                  <a:lnTo>
                    <a:pt x="11734" y="0"/>
                  </a:lnTo>
                  <a:lnTo>
                    <a:pt x="22865" y="0"/>
                  </a:lnTo>
                  <a:lnTo>
                    <a:pt x="34467" y="0"/>
                  </a:lnTo>
                  <a:lnTo>
                    <a:pt x="46801" y="0"/>
                  </a:lnTo>
                  <a:lnTo>
                    <a:pt x="60109" y="0"/>
                  </a:lnTo>
                  <a:lnTo>
                    <a:pt x="74418" y="0"/>
                  </a:lnTo>
                  <a:lnTo>
                    <a:pt x="89596" y="0"/>
                  </a:lnTo>
                  <a:lnTo>
                    <a:pt x="105457" y="0"/>
                  </a:lnTo>
                  <a:lnTo>
                    <a:pt x="121834" y="0"/>
                  </a:lnTo>
                  <a:lnTo>
                    <a:pt x="138744" y="0"/>
                  </a:lnTo>
                  <a:lnTo>
                    <a:pt x="156387" y="0"/>
                  </a:lnTo>
                  <a:lnTo>
                    <a:pt x="174813" y="0"/>
                  </a:lnTo>
                  <a:lnTo>
                    <a:pt x="193933" y="0"/>
                  </a:lnTo>
                  <a:lnTo>
                    <a:pt x="213606" y="0"/>
                  </a:lnTo>
                  <a:lnTo>
                    <a:pt x="233686" y="0"/>
                  </a:lnTo>
                  <a:lnTo>
                    <a:pt x="253731" y="0"/>
                  </a:lnTo>
                  <a:lnTo>
                    <a:pt x="273035" y="0"/>
                  </a:lnTo>
                  <a:lnTo>
                    <a:pt x="291275" y="0"/>
                  </a:lnTo>
                  <a:lnTo>
                    <a:pt x="308471" y="0"/>
                  </a:lnTo>
                  <a:lnTo>
                    <a:pt x="324795" y="0"/>
                  </a:lnTo>
                  <a:lnTo>
                    <a:pt x="340446" y="0"/>
                  </a:lnTo>
                  <a:lnTo>
                    <a:pt x="355603" y="0"/>
                  </a:lnTo>
                  <a:lnTo>
                    <a:pt x="370409" y="0"/>
                  </a:lnTo>
                  <a:lnTo>
                    <a:pt x="384974" y="5"/>
                  </a:lnTo>
                  <a:lnTo>
                    <a:pt x="399539" y="178"/>
                  </a:lnTo>
                  <a:lnTo>
                    <a:pt x="414463" y="826"/>
                  </a:lnTo>
                  <a:lnTo>
                    <a:pt x="429909" y="2075"/>
                  </a:lnTo>
                  <a:lnTo>
                    <a:pt x="445707" y="3727"/>
                  </a:lnTo>
                  <a:lnTo>
                    <a:pt x="461465" y="5376"/>
                  </a:lnTo>
                  <a:lnTo>
                    <a:pt x="476955" y="6783"/>
                  </a:lnTo>
                  <a:lnTo>
                    <a:pt x="492118" y="8049"/>
                  </a:lnTo>
                  <a:lnTo>
                    <a:pt x="506986" y="9505"/>
                  </a:lnTo>
                  <a:lnTo>
                    <a:pt x="521615" y="11332"/>
                  </a:lnTo>
                  <a:lnTo>
                    <a:pt x="536068" y="13389"/>
                  </a:lnTo>
                  <a:lnTo>
                    <a:pt x="550392" y="15317"/>
                  </a:lnTo>
                  <a:lnTo>
                    <a:pt x="564626" y="16911"/>
                  </a:lnTo>
                  <a:lnTo>
                    <a:pt x="578795" y="18133"/>
                  </a:lnTo>
                  <a:lnTo>
                    <a:pt x="592923" y="19029"/>
                  </a:lnTo>
                  <a:lnTo>
                    <a:pt x="607021" y="19670"/>
                  </a:lnTo>
                  <a:lnTo>
                    <a:pt x="621100" y="20287"/>
                  </a:lnTo>
                  <a:lnTo>
                    <a:pt x="635165" y="21242"/>
                  </a:lnTo>
                  <a:lnTo>
                    <a:pt x="649221" y="22700"/>
                  </a:lnTo>
                  <a:lnTo>
                    <a:pt x="663271" y="24495"/>
                  </a:lnTo>
                  <a:lnTo>
                    <a:pt x="677317" y="26238"/>
                  </a:lnTo>
                  <a:lnTo>
                    <a:pt x="691370" y="27705"/>
                  </a:lnTo>
                  <a:lnTo>
                    <a:pt x="705757" y="28841"/>
                  </a:lnTo>
                  <a:lnTo>
                    <a:pt x="721094" y="29678"/>
                  </a:lnTo>
                  <a:lnTo>
                    <a:pt x="737632" y="30280"/>
                  </a:lnTo>
                  <a:lnTo>
                    <a:pt x="754977" y="30870"/>
                  </a:lnTo>
                  <a:lnTo>
                    <a:pt x="772311" y="31807"/>
                  </a:lnTo>
                  <a:lnTo>
                    <a:pt x="789155" y="33253"/>
                  </a:lnTo>
                  <a:lnTo>
                    <a:pt x="805378" y="35039"/>
                  </a:lnTo>
                  <a:lnTo>
                    <a:pt x="821032" y="36777"/>
                  </a:lnTo>
                  <a:lnTo>
                    <a:pt x="836222" y="38236"/>
                  </a:lnTo>
                  <a:lnTo>
                    <a:pt x="850898" y="39197"/>
                  </a:lnTo>
                  <a:lnTo>
                    <a:pt x="864845" y="39384"/>
                  </a:lnTo>
                  <a:lnTo>
                    <a:pt x="877999" y="38732"/>
                  </a:lnTo>
                  <a:lnTo>
                    <a:pt x="889992" y="37488"/>
                  </a:lnTo>
                  <a:lnTo>
                    <a:pt x="901270" y="35995"/>
                  </a:lnTo>
                  <a:lnTo>
                    <a:pt x="912821" y="34121"/>
                  </a:lnTo>
                  <a:lnTo>
                    <a:pt x="926508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8517554" y="3253305"/>
              <a:ext cx="157929" cy="279260"/>
            </a:xfrm>
            <a:custGeom>
              <a:avLst/>
              <a:gdLst/>
              <a:ahLst/>
              <a:cxnLst/>
              <a:rect l="0" t="0" r="0" b="0"/>
              <a:pathLst>
                <a:path w="157929" h="279260">
                  <a:moveTo>
                    <a:pt x="0" y="94757"/>
                  </a:moveTo>
                  <a:lnTo>
                    <a:pt x="67" y="109292"/>
                  </a:lnTo>
                  <a:lnTo>
                    <a:pt x="707" y="121922"/>
                  </a:lnTo>
                  <a:lnTo>
                    <a:pt x="2003" y="133827"/>
                  </a:lnTo>
                  <a:lnTo>
                    <a:pt x="3864" y="145309"/>
                  </a:lnTo>
                  <a:lnTo>
                    <a:pt x="6180" y="156501"/>
                  </a:lnTo>
                  <a:lnTo>
                    <a:pt x="8847" y="167488"/>
                  </a:lnTo>
                  <a:lnTo>
                    <a:pt x="11771" y="178331"/>
                  </a:lnTo>
                  <a:lnTo>
                    <a:pt x="14877" y="189073"/>
                  </a:lnTo>
                  <a:lnTo>
                    <a:pt x="18113" y="199747"/>
                  </a:lnTo>
                  <a:lnTo>
                    <a:pt x="21437" y="210372"/>
                  </a:lnTo>
                  <a:lnTo>
                    <a:pt x="24821" y="220967"/>
                  </a:lnTo>
                  <a:lnTo>
                    <a:pt x="28242" y="231543"/>
                  </a:lnTo>
                  <a:lnTo>
                    <a:pt x="31522" y="242274"/>
                  </a:lnTo>
                  <a:lnTo>
                    <a:pt x="34346" y="253471"/>
                  </a:lnTo>
                  <a:lnTo>
                    <a:pt x="36547" y="265197"/>
                  </a:lnTo>
                  <a:lnTo>
                    <a:pt x="37150" y="274978"/>
                  </a:lnTo>
                  <a:lnTo>
                    <a:pt x="35554" y="279259"/>
                  </a:lnTo>
                  <a:lnTo>
                    <a:pt x="33031" y="278340"/>
                  </a:lnTo>
                  <a:lnTo>
                    <a:pt x="30325" y="273658"/>
                  </a:lnTo>
                  <a:lnTo>
                    <a:pt x="27904" y="266241"/>
                  </a:lnTo>
                  <a:lnTo>
                    <a:pt x="25953" y="256832"/>
                  </a:lnTo>
                  <a:lnTo>
                    <a:pt x="24315" y="246158"/>
                  </a:lnTo>
                  <a:lnTo>
                    <a:pt x="22605" y="234949"/>
                  </a:lnTo>
                  <a:lnTo>
                    <a:pt x="20607" y="223641"/>
                  </a:lnTo>
                  <a:lnTo>
                    <a:pt x="18431" y="212257"/>
                  </a:lnTo>
                  <a:lnTo>
                    <a:pt x="16425" y="200541"/>
                  </a:lnTo>
                  <a:lnTo>
                    <a:pt x="14780" y="188358"/>
                  </a:lnTo>
                  <a:lnTo>
                    <a:pt x="13523" y="175716"/>
                  </a:lnTo>
                  <a:lnTo>
                    <a:pt x="12604" y="162689"/>
                  </a:lnTo>
                  <a:lnTo>
                    <a:pt x="11956" y="149369"/>
                  </a:lnTo>
                  <a:lnTo>
                    <a:pt x="11674" y="136000"/>
                  </a:lnTo>
                  <a:lnTo>
                    <a:pt x="12009" y="122950"/>
                  </a:lnTo>
                  <a:lnTo>
                    <a:pt x="13058" y="110402"/>
                  </a:lnTo>
                  <a:lnTo>
                    <a:pt x="15085" y="98519"/>
                  </a:lnTo>
                  <a:lnTo>
                    <a:pt x="18580" y="87531"/>
                  </a:lnTo>
                  <a:lnTo>
                    <a:pt x="23672" y="77473"/>
                  </a:lnTo>
                  <a:lnTo>
                    <a:pt x="30025" y="68227"/>
                  </a:lnTo>
                  <a:lnTo>
                    <a:pt x="37043" y="59622"/>
                  </a:lnTo>
                  <a:lnTo>
                    <a:pt x="44322" y="51499"/>
                  </a:lnTo>
                  <a:lnTo>
                    <a:pt x="51816" y="43890"/>
                  </a:lnTo>
                  <a:lnTo>
                    <a:pt x="59752" y="36998"/>
                  </a:lnTo>
                  <a:lnTo>
                    <a:pt x="68237" y="30879"/>
                  </a:lnTo>
                  <a:lnTo>
                    <a:pt x="77239" y="25447"/>
                  </a:lnTo>
                  <a:lnTo>
                    <a:pt x="86669" y="20564"/>
                  </a:lnTo>
                  <a:lnTo>
                    <a:pt x="96419" y="16098"/>
                  </a:lnTo>
                  <a:lnTo>
                    <a:pt x="106332" y="12085"/>
                  </a:lnTo>
                  <a:lnTo>
                    <a:pt x="117383" y="8334"/>
                  </a:lnTo>
                  <a:lnTo>
                    <a:pt x="132778" y="4512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8690758" y="3330223"/>
              <a:ext cx="184766" cy="186296"/>
            </a:xfrm>
            <a:custGeom>
              <a:avLst/>
              <a:gdLst/>
              <a:ahLst/>
              <a:cxnLst/>
              <a:rect l="0" t="0" r="0" b="0"/>
              <a:pathLst>
                <a:path w="184766" h="186296">
                  <a:moveTo>
                    <a:pt x="111065" y="123124"/>
                  </a:moveTo>
                  <a:lnTo>
                    <a:pt x="113933" y="114188"/>
                  </a:lnTo>
                  <a:lnTo>
                    <a:pt x="116075" y="104562"/>
                  </a:lnTo>
                  <a:lnTo>
                    <a:pt x="117668" y="93279"/>
                  </a:lnTo>
                  <a:lnTo>
                    <a:pt x="118504" y="80784"/>
                  </a:lnTo>
                  <a:lnTo>
                    <a:pt x="118056" y="67952"/>
                  </a:lnTo>
                  <a:lnTo>
                    <a:pt x="116142" y="55339"/>
                  </a:lnTo>
                  <a:lnTo>
                    <a:pt x="112733" y="43301"/>
                  </a:lnTo>
                  <a:lnTo>
                    <a:pt x="107775" y="32154"/>
                  </a:lnTo>
                  <a:lnTo>
                    <a:pt x="101398" y="21976"/>
                  </a:lnTo>
                  <a:lnTo>
                    <a:pt x="93694" y="13145"/>
                  </a:lnTo>
                  <a:lnTo>
                    <a:pt x="84628" y="6408"/>
                  </a:lnTo>
                  <a:lnTo>
                    <a:pt x="74320" y="1997"/>
                  </a:lnTo>
                  <a:lnTo>
                    <a:pt x="63316" y="0"/>
                  </a:lnTo>
                  <a:lnTo>
                    <a:pt x="52469" y="620"/>
                  </a:lnTo>
                  <a:lnTo>
                    <a:pt x="42257" y="3705"/>
                  </a:lnTo>
                  <a:lnTo>
                    <a:pt x="32945" y="8841"/>
                  </a:lnTo>
                  <a:lnTo>
                    <a:pt x="24763" y="15560"/>
                  </a:lnTo>
                  <a:lnTo>
                    <a:pt x="17711" y="23447"/>
                  </a:lnTo>
                  <a:lnTo>
                    <a:pt x="11788" y="32331"/>
                  </a:lnTo>
                  <a:lnTo>
                    <a:pt x="7091" y="42271"/>
                  </a:lnTo>
                  <a:lnTo>
                    <a:pt x="3562" y="53215"/>
                  </a:lnTo>
                  <a:lnTo>
                    <a:pt x="1171" y="65005"/>
                  </a:lnTo>
                  <a:lnTo>
                    <a:pt x="7" y="77450"/>
                  </a:lnTo>
                  <a:lnTo>
                    <a:pt x="0" y="90375"/>
                  </a:lnTo>
                  <a:lnTo>
                    <a:pt x="961" y="103479"/>
                  </a:lnTo>
                  <a:lnTo>
                    <a:pt x="2667" y="116350"/>
                  </a:lnTo>
                  <a:lnTo>
                    <a:pt x="4929" y="128779"/>
                  </a:lnTo>
                  <a:lnTo>
                    <a:pt x="7752" y="140581"/>
                  </a:lnTo>
                  <a:lnTo>
                    <a:pt x="11324" y="151515"/>
                  </a:lnTo>
                  <a:lnTo>
                    <a:pt x="15695" y="161523"/>
                  </a:lnTo>
                  <a:lnTo>
                    <a:pt x="20935" y="170227"/>
                  </a:lnTo>
                  <a:lnTo>
                    <a:pt x="27209" y="176871"/>
                  </a:lnTo>
                  <a:lnTo>
                    <a:pt x="34503" y="181218"/>
                  </a:lnTo>
                  <a:lnTo>
                    <a:pt x="42502" y="183171"/>
                  </a:lnTo>
                  <a:lnTo>
                    <a:pt x="50711" y="182520"/>
                  </a:lnTo>
                  <a:lnTo>
                    <a:pt x="58817" y="179415"/>
                  </a:lnTo>
                  <a:lnTo>
                    <a:pt x="66546" y="174264"/>
                  </a:lnTo>
                  <a:lnTo>
                    <a:pt x="73583" y="167535"/>
                  </a:lnTo>
                  <a:lnTo>
                    <a:pt x="79826" y="159637"/>
                  </a:lnTo>
                  <a:lnTo>
                    <a:pt x="85188" y="150576"/>
                  </a:lnTo>
                  <a:lnTo>
                    <a:pt x="89499" y="139985"/>
                  </a:lnTo>
                  <a:lnTo>
                    <a:pt x="92771" y="127790"/>
                  </a:lnTo>
                  <a:lnTo>
                    <a:pt x="95157" y="114347"/>
                  </a:lnTo>
                  <a:lnTo>
                    <a:pt x="96850" y="100252"/>
                  </a:lnTo>
                  <a:lnTo>
                    <a:pt x="98037" y="86012"/>
                  </a:lnTo>
                  <a:lnTo>
                    <a:pt x="99076" y="75068"/>
                  </a:lnTo>
                  <a:lnTo>
                    <a:pt x="100379" y="71356"/>
                  </a:lnTo>
                  <a:lnTo>
                    <a:pt x="102056" y="73280"/>
                  </a:lnTo>
                  <a:lnTo>
                    <a:pt x="104296" y="78680"/>
                  </a:lnTo>
                  <a:lnTo>
                    <a:pt x="107377" y="86128"/>
                  </a:lnTo>
                  <a:lnTo>
                    <a:pt x="111362" y="94772"/>
                  </a:lnTo>
                  <a:lnTo>
                    <a:pt x="116150" y="103962"/>
                  </a:lnTo>
                  <a:lnTo>
                    <a:pt x="121577" y="113109"/>
                  </a:lnTo>
                  <a:lnTo>
                    <a:pt x="127482" y="121917"/>
                  </a:lnTo>
                  <a:lnTo>
                    <a:pt x="133734" y="130319"/>
                  </a:lnTo>
                  <a:lnTo>
                    <a:pt x="140227" y="138355"/>
                  </a:lnTo>
                  <a:lnTo>
                    <a:pt x="146887" y="146095"/>
                  </a:lnTo>
                  <a:lnTo>
                    <a:pt x="153544" y="153503"/>
                  </a:lnTo>
                  <a:lnTo>
                    <a:pt x="160708" y="161260"/>
                  </a:lnTo>
                  <a:lnTo>
                    <a:pt x="170122" y="171168"/>
                  </a:lnTo>
                  <a:lnTo>
                    <a:pt x="184765" y="18629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8938694" y="3379647"/>
              <a:ext cx="31587" cy="168457"/>
            </a:xfrm>
            <a:custGeom>
              <a:avLst/>
              <a:gdLst/>
              <a:ahLst/>
              <a:cxnLst/>
              <a:rect l="0" t="0" r="0" b="0"/>
              <a:pathLst>
                <a:path w="31587" h="168457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8" y="46446"/>
                  </a:lnTo>
                  <a:lnTo>
                    <a:pt x="826" y="58458"/>
                  </a:lnTo>
                  <a:lnTo>
                    <a:pt x="2080" y="70265"/>
                  </a:lnTo>
                  <a:lnTo>
                    <a:pt x="3905" y="81964"/>
                  </a:lnTo>
                  <a:lnTo>
                    <a:pt x="6201" y="93882"/>
                  </a:lnTo>
                  <a:lnTo>
                    <a:pt x="8858" y="106180"/>
                  </a:lnTo>
                  <a:lnTo>
                    <a:pt x="11817" y="118463"/>
                  </a:lnTo>
                  <a:lnTo>
                    <a:pt x="15472" y="131164"/>
                  </a:lnTo>
                  <a:lnTo>
                    <a:pt x="21263" y="146520"/>
                  </a:lnTo>
                  <a:lnTo>
                    <a:pt x="31586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8917637" y="3284891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9022922" y="3337805"/>
              <a:ext cx="242156" cy="252413"/>
            </a:xfrm>
            <a:custGeom>
              <a:avLst/>
              <a:gdLst/>
              <a:ahLst/>
              <a:cxnLst/>
              <a:rect l="0" t="0" r="0" b="0"/>
              <a:pathLst>
                <a:path w="242156" h="252413">
                  <a:moveTo>
                    <a:pt x="0" y="62899"/>
                  </a:moveTo>
                  <a:lnTo>
                    <a:pt x="3001" y="71768"/>
                  </a:lnTo>
                  <a:lnTo>
                    <a:pt x="6423" y="80754"/>
                  </a:lnTo>
                  <a:lnTo>
                    <a:pt x="10614" y="90750"/>
                  </a:lnTo>
                  <a:lnTo>
                    <a:pt x="15342" y="101730"/>
                  </a:lnTo>
                  <a:lnTo>
                    <a:pt x="20174" y="113542"/>
                  </a:lnTo>
                  <a:lnTo>
                    <a:pt x="24852" y="125996"/>
                  </a:lnTo>
                  <a:lnTo>
                    <a:pt x="29289" y="138761"/>
                  </a:lnTo>
                  <a:lnTo>
                    <a:pt x="33490" y="151394"/>
                  </a:lnTo>
                  <a:lnTo>
                    <a:pt x="37493" y="163666"/>
                  </a:lnTo>
                  <a:lnTo>
                    <a:pt x="41182" y="175702"/>
                  </a:lnTo>
                  <a:lnTo>
                    <a:pt x="44286" y="187856"/>
                  </a:lnTo>
                  <a:lnTo>
                    <a:pt x="46684" y="200259"/>
                  </a:lnTo>
                  <a:lnTo>
                    <a:pt x="47599" y="210377"/>
                  </a:lnTo>
                  <a:lnTo>
                    <a:pt x="46753" y="214400"/>
                  </a:lnTo>
                  <a:lnTo>
                    <a:pt x="45540" y="212482"/>
                  </a:lnTo>
                  <a:lnTo>
                    <a:pt x="44351" y="206293"/>
                  </a:lnTo>
                  <a:lnTo>
                    <a:pt x="42952" y="197310"/>
                  </a:lnTo>
                  <a:lnTo>
                    <a:pt x="41169" y="186539"/>
                  </a:lnTo>
                  <a:lnTo>
                    <a:pt x="38977" y="174626"/>
                  </a:lnTo>
                  <a:lnTo>
                    <a:pt x="36430" y="161977"/>
                  </a:lnTo>
                  <a:lnTo>
                    <a:pt x="33608" y="148851"/>
                  </a:lnTo>
                  <a:lnTo>
                    <a:pt x="30749" y="135415"/>
                  </a:lnTo>
                  <a:lnTo>
                    <a:pt x="28217" y="121775"/>
                  </a:lnTo>
                  <a:lnTo>
                    <a:pt x="26188" y="108005"/>
                  </a:lnTo>
                  <a:lnTo>
                    <a:pt x="24828" y="94314"/>
                  </a:lnTo>
                  <a:lnTo>
                    <a:pt x="24366" y="81042"/>
                  </a:lnTo>
                  <a:lnTo>
                    <a:pt x="24838" y="68334"/>
                  </a:lnTo>
                  <a:lnTo>
                    <a:pt x="26293" y="56173"/>
                  </a:lnTo>
                  <a:lnTo>
                    <a:pt x="28863" y="44466"/>
                  </a:lnTo>
                  <a:lnTo>
                    <a:pt x="32527" y="33120"/>
                  </a:lnTo>
                  <a:lnTo>
                    <a:pt x="37444" y="22534"/>
                  </a:lnTo>
                  <a:lnTo>
                    <a:pt x="44026" y="13556"/>
                  </a:lnTo>
                  <a:lnTo>
                    <a:pt x="52335" y="6532"/>
                  </a:lnTo>
                  <a:lnTo>
                    <a:pt x="61829" y="1817"/>
                  </a:lnTo>
                  <a:lnTo>
                    <a:pt x="71580" y="0"/>
                  </a:lnTo>
                  <a:lnTo>
                    <a:pt x="81020" y="1117"/>
                  </a:lnTo>
                  <a:lnTo>
                    <a:pt x="89966" y="4765"/>
                  </a:lnTo>
                  <a:lnTo>
                    <a:pt x="98428" y="10403"/>
                  </a:lnTo>
                  <a:lnTo>
                    <a:pt x="106487" y="17525"/>
                  </a:lnTo>
                  <a:lnTo>
                    <a:pt x="114238" y="25877"/>
                  </a:lnTo>
                  <a:lnTo>
                    <a:pt x="121764" y="35451"/>
                  </a:lnTo>
                  <a:lnTo>
                    <a:pt x="129130" y="46146"/>
                  </a:lnTo>
                  <a:lnTo>
                    <a:pt x="136385" y="57767"/>
                  </a:lnTo>
                  <a:lnTo>
                    <a:pt x="143564" y="70099"/>
                  </a:lnTo>
                  <a:lnTo>
                    <a:pt x="150686" y="82948"/>
                  </a:lnTo>
                  <a:lnTo>
                    <a:pt x="157604" y="96001"/>
                  </a:lnTo>
                  <a:lnTo>
                    <a:pt x="164023" y="108837"/>
                  </a:lnTo>
                  <a:lnTo>
                    <a:pt x="169826" y="121252"/>
                  </a:lnTo>
                  <a:lnTo>
                    <a:pt x="175214" y="133385"/>
                  </a:lnTo>
                  <a:lnTo>
                    <a:pt x="180600" y="145605"/>
                  </a:lnTo>
                  <a:lnTo>
                    <a:pt x="186225" y="158117"/>
                  </a:lnTo>
                  <a:lnTo>
                    <a:pt x="192158" y="170640"/>
                  </a:lnTo>
                  <a:lnTo>
                    <a:pt x="198374" y="182523"/>
                  </a:lnTo>
                  <a:lnTo>
                    <a:pt x="204811" y="193442"/>
                  </a:lnTo>
                  <a:lnTo>
                    <a:pt x="211308" y="203490"/>
                  </a:lnTo>
                  <a:lnTo>
                    <a:pt x="218337" y="214197"/>
                  </a:lnTo>
                  <a:lnTo>
                    <a:pt x="227633" y="228736"/>
                  </a:lnTo>
                  <a:lnTo>
                    <a:pt x="242155" y="2524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1" name="Group 160"/>
          <p:cNvGrpSpPr/>
          <p:nvPr/>
        </p:nvGrpSpPr>
        <p:grpSpPr>
          <a:xfrm>
            <a:off x="2832165" y="130445"/>
            <a:ext cx="1189722" cy="532851"/>
            <a:chOff x="2832165" y="130445"/>
            <a:chExt cx="1189722" cy="532851"/>
          </a:xfrm>
        </p:grpSpPr>
        <p:sp>
          <p:nvSpPr>
            <p:cNvPr id="155" name="Freeform 154"/>
            <p:cNvSpPr/>
            <p:nvPr/>
          </p:nvSpPr>
          <p:spPr>
            <a:xfrm>
              <a:off x="2895872" y="130445"/>
              <a:ext cx="210035" cy="532851"/>
            </a:xfrm>
            <a:custGeom>
              <a:avLst/>
              <a:gdLst/>
              <a:ahLst/>
              <a:cxnLst/>
              <a:rect l="0" t="0" r="0" b="0"/>
              <a:pathLst>
                <a:path w="210035" h="532851">
                  <a:moveTo>
                    <a:pt x="41578" y="532850"/>
                  </a:moveTo>
                  <a:lnTo>
                    <a:pt x="38712" y="521115"/>
                  </a:lnTo>
                  <a:lnTo>
                    <a:pt x="36570" y="509986"/>
                  </a:lnTo>
                  <a:lnTo>
                    <a:pt x="34967" y="498387"/>
                  </a:lnTo>
                  <a:lnTo>
                    <a:pt x="33786" y="486226"/>
                  </a:lnTo>
                  <a:lnTo>
                    <a:pt x="32938" y="473566"/>
                  </a:lnTo>
                  <a:lnTo>
                    <a:pt x="32340" y="460510"/>
                  </a:lnTo>
                  <a:lnTo>
                    <a:pt x="31926" y="447158"/>
                  </a:lnTo>
                  <a:lnTo>
                    <a:pt x="31641" y="433593"/>
                  </a:lnTo>
                  <a:lnTo>
                    <a:pt x="31444" y="419873"/>
                  </a:lnTo>
                  <a:lnTo>
                    <a:pt x="31140" y="405882"/>
                  </a:lnTo>
                  <a:lnTo>
                    <a:pt x="30403" y="391343"/>
                  </a:lnTo>
                  <a:lnTo>
                    <a:pt x="29095" y="376151"/>
                  </a:lnTo>
                  <a:lnTo>
                    <a:pt x="27403" y="360355"/>
                  </a:lnTo>
                  <a:lnTo>
                    <a:pt x="25728" y="344065"/>
                  </a:lnTo>
                  <a:lnTo>
                    <a:pt x="24303" y="327410"/>
                  </a:lnTo>
                  <a:lnTo>
                    <a:pt x="23025" y="310819"/>
                  </a:lnTo>
                  <a:lnTo>
                    <a:pt x="21561" y="294987"/>
                  </a:lnTo>
                  <a:lnTo>
                    <a:pt x="19725" y="280221"/>
                  </a:lnTo>
                  <a:lnTo>
                    <a:pt x="17491" y="266171"/>
                  </a:lnTo>
                  <a:lnTo>
                    <a:pt x="14912" y="252049"/>
                  </a:lnTo>
                  <a:lnTo>
                    <a:pt x="12068" y="237399"/>
                  </a:lnTo>
                  <a:lnTo>
                    <a:pt x="9192" y="222268"/>
                  </a:lnTo>
                  <a:lnTo>
                    <a:pt x="6647" y="207024"/>
                  </a:lnTo>
                  <a:lnTo>
                    <a:pt x="4607" y="191912"/>
                  </a:lnTo>
                  <a:lnTo>
                    <a:pt x="3069" y="177017"/>
                  </a:lnTo>
                  <a:lnTo>
                    <a:pt x="1955" y="162337"/>
                  </a:lnTo>
                  <a:lnTo>
                    <a:pt x="1168" y="147835"/>
                  </a:lnTo>
                  <a:lnTo>
                    <a:pt x="621" y="133471"/>
                  </a:lnTo>
                  <a:lnTo>
                    <a:pt x="246" y="119207"/>
                  </a:lnTo>
                  <a:lnTo>
                    <a:pt x="0" y="105018"/>
                  </a:lnTo>
                  <a:lnTo>
                    <a:pt x="172" y="91047"/>
                  </a:lnTo>
                  <a:lnTo>
                    <a:pt x="1353" y="77586"/>
                  </a:lnTo>
                  <a:lnTo>
                    <a:pt x="3790" y="64763"/>
                  </a:lnTo>
                  <a:lnTo>
                    <a:pt x="7734" y="52864"/>
                  </a:lnTo>
                  <a:lnTo>
                    <a:pt x="13588" y="42397"/>
                  </a:lnTo>
                  <a:lnTo>
                    <a:pt x="21379" y="33507"/>
                  </a:lnTo>
                  <a:lnTo>
                    <a:pt x="30678" y="26029"/>
                  </a:lnTo>
                  <a:lnTo>
                    <a:pt x="40822" y="19682"/>
                  </a:lnTo>
                  <a:lnTo>
                    <a:pt x="51351" y="14190"/>
                  </a:lnTo>
                  <a:lnTo>
                    <a:pt x="62349" y="9482"/>
                  </a:lnTo>
                  <a:lnTo>
                    <a:pt x="74323" y="5683"/>
                  </a:lnTo>
                  <a:lnTo>
                    <a:pt x="87481" y="2795"/>
                  </a:lnTo>
                  <a:lnTo>
                    <a:pt x="101419" y="854"/>
                  </a:lnTo>
                  <a:lnTo>
                    <a:pt x="115321" y="0"/>
                  </a:lnTo>
                  <a:lnTo>
                    <a:pt x="128706" y="210"/>
                  </a:lnTo>
                  <a:lnTo>
                    <a:pt x="141287" y="1487"/>
                  </a:lnTo>
                  <a:lnTo>
                    <a:pt x="152810" y="3940"/>
                  </a:lnTo>
                  <a:lnTo>
                    <a:pt x="163255" y="7507"/>
                  </a:lnTo>
                  <a:lnTo>
                    <a:pt x="172666" y="11699"/>
                  </a:lnTo>
                  <a:lnTo>
                    <a:pt x="182074" y="16104"/>
                  </a:lnTo>
                  <a:lnTo>
                    <a:pt x="193424" y="21108"/>
                  </a:lnTo>
                  <a:lnTo>
                    <a:pt x="210034" y="27482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2832165" y="421139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77711" y="67"/>
                  </a:lnTo>
                  <a:lnTo>
                    <a:pt x="165942" y="708"/>
                  </a:lnTo>
                  <a:lnTo>
                    <a:pt x="153052" y="2000"/>
                  </a:lnTo>
                  <a:lnTo>
                    <a:pt x="139204" y="3687"/>
                  </a:lnTo>
                  <a:lnTo>
                    <a:pt x="124876" y="5355"/>
                  </a:lnTo>
                  <a:lnTo>
                    <a:pt x="110406" y="6772"/>
                  </a:lnTo>
                  <a:lnTo>
                    <a:pt x="95956" y="8043"/>
                  </a:lnTo>
                  <a:lnTo>
                    <a:pt x="81580" y="9502"/>
                  </a:lnTo>
                  <a:lnTo>
                    <a:pt x="67300" y="11330"/>
                  </a:lnTo>
                  <a:lnTo>
                    <a:pt x="53515" y="13398"/>
                  </a:lnTo>
                  <a:lnTo>
                    <a:pt x="39562" y="15549"/>
                  </a:lnTo>
                  <a:lnTo>
                    <a:pt x="23095" y="1797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3069594" y="431374"/>
              <a:ext cx="152127" cy="197431"/>
            </a:xfrm>
            <a:custGeom>
              <a:avLst/>
              <a:gdLst/>
              <a:ahLst/>
              <a:cxnLst/>
              <a:rect l="0" t="0" r="0" b="0"/>
              <a:pathLst>
                <a:path w="152127" h="197431">
                  <a:moveTo>
                    <a:pt x="25784" y="73993"/>
                  </a:moveTo>
                  <a:lnTo>
                    <a:pt x="37452" y="76793"/>
                  </a:lnTo>
                  <a:lnTo>
                    <a:pt x="47941" y="78295"/>
                  </a:lnTo>
                  <a:lnTo>
                    <a:pt x="58242" y="78601"/>
                  </a:lnTo>
                  <a:lnTo>
                    <a:pt x="68544" y="77922"/>
                  </a:lnTo>
                  <a:lnTo>
                    <a:pt x="78887" y="76454"/>
                  </a:lnTo>
                  <a:lnTo>
                    <a:pt x="89268" y="74376"/>
                  </a:lnTo>
                  <a:lnTo>
                    <a:pt x="99350" y="71521"/>
                  </a:lnTo>
                  <a:lnTo>
                    <a:pt x="108512" y="67402"/>
                  </a:lnTo>
                  <a:lnTo>
                    <a:pt x="116471" y="61853"/>
                  </a:lnTo>
                  <a:lnTo>
                    <a:pt x="122797" y="55009"/>
                  </a:lnTo>
                  <a:lnTo>
                    <a:pt x="126765" y="47120"/>
                  </a:lnTo>
                  <a:lnTo>
                    <a:pt x="128202" y="38451"/>
                  </a:lnTo>
                  <a:lnTo>
                    <a:pt x="127234" y="29546"/>
                  </a:lnTo>
                  <a:lnTo>
                    <a:pt x="124009" y="21189"/>
                  </a:lnTo>
                  <a:lnTo>
                    <a:pt x="118843" y="13770"/>
                  </a:lnTo>
                  <a:lnTo>
                    <a:pt x="112142" y="7640"/>
                  </a:lnTo>
                  <a:lnTo>
                    <a:pt x="104290" y="3271"/>
                  </a:lnTo>
                  <a:lnTo>
                    <a:pt x="95613" y="747"/>
                  </a:lnTo>
                  <a:lnTo>
                    <a:pt x="86519" y="0"/>
                  </a:lnTo>
                  <a:lnTo>
                    <a:pt x="77495" y="1004"/>
                  </a:lnTo>
                  <a:lnTo>
                    <a:pt x="68798" y="3563"/>
                  </a:lnTo>
                  <a:lnTo>
                    <a:pt x="60485" y="7379"/>
                  </a:lnTo>
                  <a:lnTo>
                    <a:pt x="52514" y="12149"/>
                  </a:lnTo>
                  <a:lnTo>
                    <a:pt x="44817" y="17616"/>
                  </a:lnTo>
                  <a:lnTo>
                    <a:pt x="37323" y="23742"/>
                  </a:lnTo>
                  <a:lnTo>
                    <a:pt x="29978" y="30685"/>
                  </a:lnTo>
                  <a:lnTo>
                    <a:pt x="22745" y="38472"/>
                  </a:lnTo>
                  <a:lnTo>
                    <a:pt x="15920" y="47159"/>
                  </a:lnTo>
                  <a:lnTo>
                    <a:pt x="10096" y="56902"/>
                  </a:lnTo>
                  <a:lnTo>
                    <a:pt x="5519" y="67677"/>
                  </a:lnTo>
                  <a:lnTo>
                    <a:pt x="2278" y="79167"/>
                  </a:lnTo>
                  <a:lnTo>
                    <a:pt x="470" y="90872"/>
                  </a:lnTo>
                  <a:lnTo>
                    <a:pt x="0" y="102484"/>
                  </a:lnTo>
                  <a:lnTo>
                    <a:pt x="802" y="113889"/>
                  </a:lnTo>
                  <a:lnTo>
                    <a:pt x="2927" y="125081"/>
                  </a:lnTo>
                  <a:lnTo>
                    <a:pt x="6284" y="136085"/>
                  </a:lnTo>
                  <a:lnTo>
                    <a:pt x="10824" y="146780"/>
                  </a:lnTo>
                  <a:lnTo>
                    <a:pt x="16620" y="156896"/>
                  </a:lnTo>
                  <a:lnTo>
                    <a:pt x="23597" y="166324"/>
                  </a:lnTo>
                  <a:lnTo>
                    <a:pt x="31723" y="174792"/>
                  </a:lnTo>
                  <a:lnTo>
                    <a:pt x="41080" y="181802"/>
                  </a:lnTo>
                  <a:lnTo>
                    <a:pt x="51597" y="187218"/>
                  </a:lnTo>
                  <a:lnTo>
                    <a:pt x="63083" y="191211"/>
                  </a:lnTo>
                  <a:lnTo>
                    <a:pt x="75317" y="194065"/>
                  </a:lnTo>
                  <a:lnTo>
                    <a:pt x="88088" y="196058"/>
                  </a:lnTo>
                  <a:lnTo>
                    <a:pt x="100823" y="197237"/>
                  </a:lnTo>
                  <a:lnTo>
                    <a:pt x="113942" y="197430"/>
                  </a:lnTo>
                  <a:lnTo>
                    <a:pt x="129714" y="195540"/>
                  </a:lnTo>
                  <a:lnTo>
                    <a:pt x="152126" y="189807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3295419" y="410611"/>
              <a:ext cx="278245" cy="226065"/>
            </a:xfrm>
            <a:custGeom>
              <a:avLst/>
              <a:gdLst/>
              <a:ahLst/>
              <a:cxnLst/>
              <a:rect l="0" t="0" r="0" b="0"/>
              <a:pathLst>
                <a:path w="278245" h="226065">
                  <a:moveTo>
                    <a:pt x="0" y="94756"/>
                  </a:moveTo>
                  <a:lnTo>
                    <a:pt x="0" y="106492"/>
                  </a:lnTo>
                  <a:lnTo>
                    <a:pt x="0" y="117620"/>
                  </a:lnTo>
                  <a:lnTo>
                    <a:pt x="5" y="129214"/>
                  </a:lnTo>
                  <a:lnTo>
                    <a:pt x="177" y="141203"/>
                  </a:lnTo>
                  <a:lnTo>
                    <a:pt x="826" y="153214"/>
                  </a:lnTo>
                  <a:lnTo>
                    <a:pt x="2083" y="165017"/>
                  </a:lnTo>
                  <a:lnTo>
                    <a:pt x="4082" y="176543"/>
                  </a:lnTo>
                  <a:lnTo>
                    <a:pt x="7027" y="187812"/>
                  </a:lnTo>
                  <a:lnTo>
                    <a:pt x="10946" y="198853"/>
                  </a:lnTo>
                  <a:lnTo>
                    <a:pt x="16035" y="209062"/>
                  </a:lnTo>
                  <a:lnTo>
                    <a:pt x="22733" y="217255"/>
                  </a:lnTo>
                  <a:lnTo>
                    <a:pt x="31120" y="222937"/>
                  </a:lnTo>
                  <a:lnTo>
                    <a:pt x="40668" y="225937"/>
                  </a:lnTo>
                  <a:lnTo>
                    <a:pt x="50452" y="226064"/>
                  </a:lnTo>
                  <a:lnTo>
                    <a:pt x="59912" y="223516"/>
                  </a:lnTo>
                  <a:lnTo>
                    <a:pt x="68702" y="218757"/>
                  </a:lnTo>
                  <a:lnTo>
                    <a:pt x="76525" y="212299"/>
                  </a:lnTo>
                  <a:lnTo>
                    <a:pt x="83337" y="204595"/>
                  </a:lnTo>
                  <a:lnTo>
                    <a:pt x="89267" y="196005"/>
                  </a:lnTo>
                  <a:lnTo>
                    <a:pt x="94500" y="186796"/>
                  </a:lnTo>
                  <a:lnTo>
                    <a:pt x="99217" y="177183"/>
                  </a:lnTo>
                  <a:lnTo>
                    <a:pt x="103751" y="168128"/>
                  </a:lnTo>
                  <a:lnTo>
                    <a:pt x="109334" y="161526"/>
                  </a:lnTo>
                  <a:lnTo>
                    <a:pt x="116247" y="158545"/>
                  </a:lnTo>
                  <a:lnTo>
                    <a:pt x="122819" y="159135"/>
                  </a:lnTo>
                  <a:lnTo>
                    <a:pt x="128590" y="162616"/>
                  </a:lnTo>
                  <a:lnTo>
                    <a:pt x="133836" y="168081"/>
                  </a:lnTo>
                  <a:lnTo>
                    <a:pt x="139054" y="174607"/>
                  </a:lnTo>
                  <a:lnTo>
                    <a:pt x="144534" y="181596"/>
                  </a:lnTo>
                  <a:lnTo>
                    <a:pt x="150520" y="188583"/>
                  </a:lnTo>
                  <a:lnTo>
                    <a:pt x="157294" y="195126"/>
                  </a:lnTo>
                  <a:lnTo>
                    <a:pt x="164931" y="201042"/>
                  </a:lnTo>
                  <a:lnTo>
                    <a:pt x="173499" y="206186"/>
                  </a:lnTo>
                  <a:lnTo>
                    <a:pt x="183153" y="210351"/>
                  </a:lnTo>
                  <a:lnTo>
                    <a:pt x="193860" y="213513"/>
                  </a:lnTo>
                  <a:lnTo>
                    <a:pt x="205134" y="215316"/>
                  </a:lnTo>
                  <a:lnTo>
                    <a:pt x="216160" y="215021"/>
                  </a:lnTo>
                  <a:lnTo>
                    <a:pt x="226497" y="212407"/>
                  </a:lnTo>
                  <a:lnTo>
                    <a:pt x="236063" y="207550"/>
                  </a:lnTo>
                  <a:lnTo>
                    <a:pt x="244948" y="200553"/>
                  </a:lnTo>
                  <a:lnTo>
                    <a:pt x="253285" y="191698"/>
                  </a:lnTo>
                  <a:lnTo>
                    <a:pt x="260885" y="181365"/>
                  </a:lnTo>
                  <a:lnTo>
                    <a:pt x="267245" y="169921"/>
                  </a:lnTo>
                  <a:lnTo>
                    <a:pt x="272188" y="157679"/>
                  </a:lnTo>
                  <a:lnTo>
                    <a:pt x="275679" y="145038"/>
                  </a:lnTo>
                  <a:lnTo>
                    <a:pt x="277656" y="132480"/>
                  </a:lnTo>
                  <a:lnTo>
                    <a:pt x="278244" y="120252"/>
                  </a:lnTo>
                  <a:lnTo>
                    <a:pt x="277690" y="108245"/>
                  </a:lnTo>
                  <a:lnTo>
                    <a:pt x="276264" y="96109"/>
                  </a:lnTo>
                  <a:lnTo>
                    <a:pt x="274199" y="83649"/>
                  </a:lnTo>
                  <a:lnTo>
                    <a:pt x="271681" y="70990"/>
                  </a:lnTo>
                  <a:lnTo>
                    <a:pt x="268845" y="58485"/>
                  </a:lnTo>
                  <a:lnTo>
                    <a:pt x="265796" y="46342"/>
                  </a:lnTo>
                  <a:lnTo>
                    <a:pt x="262754" y="35048"/>
                  </a:lnTo>
                  <a:lnTo>
                    <a:pt x="259770" y="24326"/>
                  </a:lnTo>
                  <a:lnTo>
                    <a:pt x="256581" y="13237"/>
                  </a:lnTo>
                  <a:lnTo>
                    <a:pt x="252684" y="0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3632331" y="438776"/>
              <a:ext cx="157929" cy="193420"/>
            </a:xfrm>
            <a:custGeom>
              <a:avLst/>
              <a:gdLst/>
              <a:ahLst/>
              <a:cxnLst/>
              <a:rect l="0" t="0" r="0" b="0"/>
              <a:pathLst>
                <a:path w="157929" h="193420">
                  <a:moveTo>
                    <a:pt x="0" y="56063"/>
                  </a:moveTo>
                  <a:lnTo>
                    <a:pt x="8868" y="58997"/>
                  </a:lnTo>
                  <a:lnTo>
                    <a:pt x="17855" y="61779"/>
                  </a:lnTo>
                  <a:lnTo>
                    <a:pt x="27851" y="64674"/>
                  </a:lnTo>
                  <a:lnTo>
                    <a:pt x="38831" y="67541"/>
                  </a:lnTo>
                  <a:lnTo>
                    <a:pt x="50643" y="70058"/>
                  </a:lnTo>
                  <a:lnTo>
                    <a:pt x="63097" y="72064"/>
                  </a:lnTo>
                  <a:lnTo>
                    <a:pt x="75862" y="73404"/>
                  </a:lnTo>
                  <a:lnTo>
                    <a:pt x="88494" y="73850"/>
                  </a:lnTo>
                  <a:lnTo>
                    <a:pt x="100754" y="73361"/>
                  </a:lnTo>
                  <a:lnTo>
                    <a:pt x="112271" y="71726"/>
                  </a:lnTo>
                  <a:lnTo>
                    <a:pt x="122479" y="68501"/>
                  </a:lnTo>
                  <a:lnTo>
                    <a:pt x="131182" y="63594"/>
                  </a:lnTo>
                  <a:lnTo>
                    <a:pt x="138026" y="57367"/>
                  </a:lnTo>
                  <a:lnTo>
                    <a:pt x="142350" y="50432"/>
                  </a:lnTo>
                  <a:lnTo>
                    <a:pt x="144030" y="43216"/>
                  </a:lnTo>
                  <a:lnTo>
                    <a:pt x="143227" y="35933"/>
                  </a:lnTo>
                  <a:lnTo>
                    <a:pt x="140113" y="28671"/>
                  </a:lnTo>
                  <a:lnTo>
                    <a:pt x="135018" y="21466"/>
                  </a:lnTo>
                  <a:lnTo>
                    <a:pt x="128194" y="14645"/>
                  </a:lnTo>
                  <a:lnTo>
                    <a:pt x="119727" y="8817"/>
                  </a:lnTo>
                  <a:lnTo>
                    <a:pt x="109819" y="4239"/>
                  </a:lnTo>
                  <a:lnTo>
                    <a:pt x="98914" y="1165"/>
                  </a:lnTo>
                  <a:lnTo>
                    <a:pt x="87605" y="0"/>
                  </a:lnTo>
                  <a:lnTo>
                    <a:pt x="76268" y="780"/>
                  </a:lnTo>
                  <a:lnTo>
                    <a:pt x="65385" y="3405"/>
                  </a:lnTo>
                  <a:lnTo>
                    <a:pt x="55610" y="7826"/>
                  </a:lnTo>
                  <a:lnTo>
                    <a:pt x="47186" y="13833"/>
                  </a:lnTo>
                  <a:lnTo>
                    <a:pt x="40023" y="21117"/>
                  </a:lnTo>
                  <a:lnTo>
                    <a:pt x="33887" y="29369"/>
                  </a:lnTo>
                  <a:lnTo>
                    <a:pt x="28538" y="38327"/>
                  </a:lnTo>
                  <a:lnTo>
                    <a:pt x="23924" y="47950"/>
                  </a:lnTo>
                  <a:lnTo>
                    <a:pt x="20188" y="58394"/>
                  </a:lnTo>
                  <a:lnTo>
                    <a:pt x="17343" y="69685"/>
                  </a:lnTo>
                  <a:lnTo>
                    <a:pt x="15430" y="81878"/>
                  </a:lnTo>
                  <a:lnTo>
                    <a:pt x="14595" y="95128"/>
                  </a:lnTo>
                  <a:lnTo>
                    <a:pt x="14822" y="109402"/>
                  </a:lnTo>
                  <a:lnTo>
                    <a:pt x="16281" y="124055"/>
                  </a:lnTo>
                  <a:lnTo>
                    <a:pt x="19387" y="137973"/>
                  </a:lnTo>
                  <a:lnTo>
                    <a:pt x="24220" y="150582"/>
                  </a:lnTo>
                  <a:lnTo>
                    <a:pt x="30566" y="161673"/>
                  </a:lnTo>
                  <a:lnTo>
                    <a:pt x="38114" y="171132"/>
                  </a:lnTo>
                  <a:lnTo>
                    <a:pt x="46560" y="179076"/>
                  </a:lnTo>
                  <a:lnTo>
                    <a:pt x="55652" y="185446"/>
                  </a:lnTo>
                  <a:lnTo>
                    <a:pt x="65200" y="189917"/>
                  </a:lnTo>
                  <a:lnTo>
                    <a:pt x="75063" y="192486"/>
                  </a:lnTo>
                  <a:lnTo>
                    <a:pt x="85143" y="193419"/>
                  </a:lnTo>
                  <a:lnTo>
                    <a:pt x="95370" y="193066"/>
                  </a:lnTo>
                  <a:lnTo>
                    <a:pt x="105686" y="191762"/>
                  </a:lnTo>
                  <a:lnTo>
                    <a:pt x="115798" y="189931"/>
                  </a:lnTo>
                  <a:lnTo>
                    <a:pt x="126268" y="187907"/>
                  </a:lnTo>
                  <a:lnTo>
                    <a:pt x="139134" y="185518"/>
                  </a:lnTo>
                  <a:lnTo>
                    <a:pt x="157928" y="182405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3863958" y="400082"/>
              <a:ext cx="157929" cy="213115"/>
            </a:xfrm>
            <a:custGeom>
              <a:avLst/>
              <a:gdLst/>
              <a:ahLst/>
              <a:cxnLst/>
              <a:rect l="0" t="0" r="0" b="0"/>
              <a:pathLst>
                <a:path w="157929" h="213115">
                  <a:moveTo>
                    <a:pt x="0" y="168456"/>
                  </a:moveTo>
                  <a:lnTo>
                    <a:pt x="67" y="180124"/>
                  </a:lnTo>
                  <a:lnTo>
                    <a:pt x="707" y="190613"/>
                  </a:lnTo>
                  <a:lnTo>
                    <a:pt x="2028" y="200866"/>
                  </a:lnTo>
                  <a:lnTo>
                    <a:pt x="4758" y="209314"/>
                  </a:lnTo>
                  <a:lnTo>
                    <a:pt x="8534" y="213114"/>
                  </a:lnTo>
                  <a:lnTo>
                    <a:pt x="10897" y="211863"/>
                  </a:lnTo>
                  <a:lnTo>
                    <a:pt x="11106" y="206612"/>
                  </a:lnTo>
                  <a:lnTo>
                    <a:pt x="9686" y="198517"/>
                  </a:lnTo>
                  <a:lnTo>
                    <a:pt x="7675" y="188472"/>
                  </a:lnTo>
                  <a:lnTo>
                    <a:pt x="5737" y="177105"/>
                  </a:lnTo>
                  <a:lnTo>
                    <a:pt x="4135" y="164684"/>
                  </a:lnTo>
                  <a:lnTo>
                    <a:pt x="2911" y="151193"/>
                  </a:lnTo>
                  <a:lnTo>
                    <a:pt x="2021" y="136710"/>
                  </a:lnTo>
                  <a:lnTo>
                    <a:pt x="1559" y="121725"/>
                  </a:lnTo>
                  <a:lnTo>
                    <a:pt x="1765" y="107043"/>
                  </a:lnTo>
                  <a:lnTo>
                    <a:pt x="2719" y="93097"/>
                  </a:lnTo>
                  <a:lnTo>
                    <a:pt x="4510" y="80123"/>
                  </a:lnTo>
                  <a:lnTo>
                    <a:pt x="7315" y="68327"/>
                  </a:lnTo>
                  <a:lnTo>
                    <a:pt x="11134" y="57695"/>
                  </a:lnTo>
                  <a:lnTo>
                    <a:pt x="15987" y="48216"/>
                  </a:lnTo>
                  <a:lnTo>
                    <a:pt x="21993" y="39979"/>
                  </a:lnTo>
                  <a:lnTo>
                    <a:pt x="29113" y="32914"/>
                  </a:lnTo>
                  <a:lnTo>
                    <a:pt x="37333" y="26827"/>
                  </a:lnTo>
                  <a:lnTo>
                    <a:pt x="46754" y="21496"/>
                  </a:lnTo>
                  <a:lnTo>
                    <a:pt x="57313" y="16725"/>
                  </a:lnTo>
                  <a:lnTo>
                    <a:pt x="68828" y="12519"/>
                  </a:lnTo>
                  <a:lnTo>
                    <a:pt x="81081" y="9066"/>
                  </a:lnTo>
                  <a:lnTo>
                    <a:pt x="93864" y="6409"/>
                  </a:lnTo>
                  <a:lnTo>
                    <a:pt x="106608" y="4450"/>
                  </a:lnTo>
                  <a:lnTo>
                    <a:pt x="119734" y="2841"/>
                  </a:lnTo>
                  <a:lnTo>
                    <a:pt x="135511" y="1438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8" name="Group 167"/>
          <p:cNvGrpSpPr/>
          <p:nvPr/>
        </p:nvGrpSpPr>
        <p:grpSpPr>
          <a:xfrm>
            <a:off x="7569989" y="2737409"/>
            <a:ext cx="810696" cy="589597"/>
            <a:chOff x="7569989" y="2737409"/>
            <a:chExt cx="810696" cy="589597"/>
          </a:xfrm>
        </p:grpSpPr>
        <p:sp>
          <p:nvSpPr>
            <p:cNvPr id="162" name="Freeform 161"/>
            <p:cNvSpPr/>
            <p:nvPr/>
          </p:nvSpPr>
          <p:spPr>
            <a:xfrm>
              <a:off x="7569989" y="2737409"/>
              <a:ext cx="21058" cy="589597"/>
            </a:xfrm>
            <a:custGeom>
              <a:avLst/>
              <a:gdLst/>
              <a:ahLst/>
              <a:cxnLst/>
              <a:rect l="0" t="0" r="0" b="0"/>
              <a:pathLst>
                <a:path w="21058" h="589597">
                  <a:moveTo>
                    <a:pt x="21057" y="0"/>
                  </a:moveTo>
                  <a:lnTo>
                    <a:pt x="15323" y="11735"/>
                  </a:lnTo>
                  <a:lnTo>
                    <a:pt x="11040" y="22864"/>
                  </a:lnTo>
                  <a:lnTo>
                    <a:pt x="7844" y="34462"/>
                  </a:lnTo>
                  <a:lnTo>
                    <a:pt x="5828" y="46623"/>
                  </a:lnTo>
                  <a:lnTo>
                    <a:pt x="5427" y="59284"/>
                  </a:lnTo>
                  <a:lnTo>
                    <a:pt x="6729" y="72348"/>
                  </a:lnTo>
                  <a:lnTo>
                    <a:pt x="9206" y="86046"/>
                  </a:lnTo>
                  <a:lnTo>
                    <a:pt x="11935" y="100908"/>
                  </a:lnTo>
                  <a:lnTo>
                    <a:pt x="14348" y="117116"/>
                  </a:lnTo>
                  <a:lnTo>
                    <a:pt x="16099" y="134068"/>
                  </a:lnTo>
                  <a:lnTo>
                    <a:pt x="16890" y="150606"/>
                  </a:lnTo>
                  <a:lnTo>
                    <a:pt x="16678" y="166101"/>
                  </a:lnTo>
                  <a:lnTo>
                    <a:pt x="15757" y="180606"/>
                  </a:lnTo>
                  <a:lnTo>
                    <a:pt x="14614" y="194566"/>
                  </a:lnTo>
                  <a:lnTo>
                    <a:pt x="13558" y="208328"/>
                  </a:lnTo>
                  <a:lnTo>
                    <a:pt x="12702" y="222063"/>
                  </a:lnTo>
                  <a:lnTo>
                    <a:pt x="12055" y="235839"/>
                  </a:lnTo>
                  <a:lnTo>
                    <a:pt x="11583" y="249686"/>
                  </a:lnTo>
                  <a:lnTo>
                    <a:pt x="11251" y="264091"/>
                  </a:lnTo>
                  <a:lnTo>
                    <a:pt x="11019" y="279965"/>
                  </a:lnTo>
                  <a:lnTo>
                    <a:pt x="10856" y="297674"/>
                  </a:lnTo>
                  <a:lnTo>
                    <a:pt x="10575" y="316617"/>
                  </a:lnTo>
                  <a:lnTo>
                    <a:pt x="9853" y="335564"/>
                  </a:lnTo>
                  <a:lnTo>
                    <a:pt x="8555" y="353795"/>
                  </a:lnTo>
                  <a:lnTo>
                    <a:pt x="6869" y="371441"/>
                  </a:lnTo>
                  <a:lnTo>
                    <a:pt x="5198" y="389189"/>
                  </a:lnTo>
                  <a:lnTo>
                    <a:pt x="3780" y="407451"/>
                  </a:lnTo>
                  <a:lnTo>
                    <a:pt x="2677" y="426004"/>
                  </a:lnTo>
                  <a:lnTo>
                    <a:pt x="1862" y="444174"/>
                  </a:lnTo>
                  <a:lnTo>
                    <a:pt x="1280" y="461588"/>
                  </a:lnTo>
                  <a:lnTo>
                    <a:pt x="872" y="478200"/>
                  </a:lnTo>
                  <a:lnTo>
                    <a:pt x="591" y="494116"/>
                  </a:lnTo>
                  <a:lnTo>
                    <a:pt x="398" y="509477"/>
                  </a:lnTo>
                  <a:lnTo>
                    <a:pt x="268" y="524206"/>
                  </a:lnTo>
                  <a:lnTo>
                    <a:pt x="165" y="539649"/>
                  </a:lnTo>
                  <a:lnTo>
                    <a:pt x="81" y="559403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7637785" y="3084939"/>
              <a:ext cx="168282" cy="231538"/>
            </a:xfrm>
            <a:custGeom>
              <a:avLst/>
              <a:gdLst/>
              <a:ahLst/>
              <a:cxnLst/>
              <a:rect l="0" t="0" r="0" b="0"/>
              <a:pathLst>
                <a:path w="168282" h="231538">
                  <a:moveTo>
                    <a:pt x="5904" y="73610"/>
                  </a:moveTo>
                  <a:lnTo>
                    <a:pt x="8972" y="82344"/>
                  </a:lnTo>
                  <a:lnTo>
                    <a:pt x="13035" y="90050"/>
                  </a:lnTo>
                  <a:lnTo>
                    <a:pt x="18532" y="97444"/>
                  </a:lnTo>
                  <a:lnTo>
                    <a:pt x="25465" y="104359"/>
                  </a:lnTo>
                  <a:lnTo>
                    <a:pt x="33911" y="110241"/>
                  </a:lnTo>
                  <a:lnTo>
                    <a:pt x="43761" y="114855"/>
                  </a:lnTo>
                  <a:lnTo>
                    <a:pt x="54772" y="118122"/>
                  </a:lnTo>
                  <a:lnTo>
                    <a:pt x="66674" y="119947"/>
                  </a:lnTo>
                  <a:lnTo>
                    <a:pt x="79221" y="120428"/>
                  </a:lnTo>
                  <a:lnTo>
                    <a:pt x="91896" y="119634"/>
                  </a:lnTo>
                  <a:lnTo>
                    <a:pt x="103944" y="117513"/>
                  </a:lnTo>
                  <a:lnTo>
                    <a:pt x="115007" y="114164"/>
                  </a:lnTo>
                  <a:lnTo>
                    <a:pt x="125079" y="109799"/>
                  </a:lnTo>
                  <a:lnTo>
                    <a:pt x="134311" y="104654"/>
                  </a:lnTo>
                  <a:lnTo>
                    <a:pt x="142886" y="98926"/>
                  </a:lnTo>
                  <a:lnTo>
                    <a:pt x="150646" y="92453"/>
                  </a:lnTo>
                  <a:lnTo>
                    <a:pt x="157115" y="84745"/>
                  </a:lnTo>
                  <a:lnTo>
                    <a:pt x="162131" y="75636"/>
                  </a:lnTo>
                  <a:lnTo>
                    <a:pt x="165670" y="65415"/>
                  </a:lnTo>
                  <a:lnTo>
                    <a:pt x="167680" y="54638"/>
                  </a:lnTo>
                  <a:lnTo>
                    <a:pt x="168281" y="43694"/>
                  </a:lnTo>
                  <a:lnTo>
                    <a:pt x="167396" y="33093"/>
                  </a:lnTo>
                  <a:lnTo>
                    <a:pt x="164683" y="23514"/>
                  </a:lnTo>
                  <a:lnTo>
                    <a:pt x="160114" y="15236"/>
                  </a:lnTo>
                  <a:lnTo>
                    <a:pt x="153775" y="8511"/>
                  </a:lnTo>
                  <a:lnTo>
                    <a:pt x="145701" y="3734"/>
                  </a:lnTo>
                  <a:lnTo>
                    <a:pt x="136088" y="933"/>
                  </a:lnTo>
                  <a:lnTo>
                    <a:pt x="125398" y="0"/>
                  </a:lnTo>
                  <a:lnTo>
                    <a:pt x="114239" y="876"/>
                  </a:lnTo>
                  <a:lnTo>
                    <a:pt x="102997" y="3356"/>
                  </a:lnTo>
                  <a:lnTo>
                    <a:pt x="91841" y="7288"/>
                  </a:lnTo>
                  <a:lnTo>
                    <a:pt x="80819" y="12667"/>
                  </a:lnTo>
                  <a:lnTo>
                    <a:pt x="69926" y="19353"/>
                  </a:lnTo>
                  <a:lnTo>
                    <a:pt x="59306" y="26942"/>
                  </a:lnTo>
                  <a:lnTo>
                    <a:pt x="49241" y="34873"/>
                  </a:lnTo>
                  <a:lnTo>
                    <a:pt x="39844" y="42807"/>
                  </a:lnTo>
                  <a:lnTo>
                    <a:pt x="31225" y="50930"/>
                  </a:lnTo>
                  <a:lnTo>
                    <a:pt x="23581" y="59828"/>
                  </a:lnTo>
                  <a:lnTo>
                    <a:pt x="16926" y="69781"/>
                  </a:lnTo>
                  <a:lnTo>
                    <a:pt x="11288" y="80755"/>
                  </a:lnTo>
                  <a:lnTo>
                    <a:pt x="6791" y="92580"/>
                  </a:lnTo>
                  <a:lnTo>
                    <a:pt x="3398" y="105052"/>
                  </a:lnTo>
                  <a:lnTo>
                    <a:pt x="1102" y="117834"/>
                  </a:lnTo>
                  <a:lnTo>
                    <a:pt x="0" y="130481"/>
                  </a:lnTo>
                  <a:lnTo>
                    <a:pt x="41" y="142761"/>
                  </a:lnTo>
                  <a:lnTo>
                    <a:pt x="1203" y="154632"/>
                  </a:lnTo>
                  <a:lnTo>
                    <a:pt x="3578" y="166142"/>
                  </a:lnTo>
                  <a:lnTo>
                    <a:pt x="7105" y="177361"/>
                  </a:lnTo>
                  <a:lnTo>
                    <a:pt x="11762" y="188031"/>
                  </a:lnTo>
                  <a:lnTo>
                    <a:pt x="17636" y="197599"/>
                  </a:lnTo>
                  <a:lnTo>
                    <a:pt x="24666" y="205845"/>
                  </a:lnTo>
                  <a:lnTo>
                    <a:pt x="32828" y="212705"/>
                  </a:lnTo>
                  <a:lnTo>
                    <a:pt x="42209" y="218096"/>
                  </a:lnTo>
                  <a:lnTo>
                    <a:pt x="52724" y="222130"/>
                  </a:lnTo>
                  <a:lnTo>
                    <a:pt x="63573" y="225050"/>
                  </a:lnTo>
                  <a:lnTo>
                    <a:pt x="74396" y="227424"/>
                  </a:lnTo>
                  <a:lnTo>
                    <a:pt x="86141" y="229468"/>
                  </a:lnTo>
                  <a:lnTo>
                    <a:pt x="100661" y="231537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7810821" y="3140209"/>
              <a:ext cx="190838" cy="171992"/>
            </a:xfrm>
            <a:custGeom>
              <a:avLst/>
              <a:gdLst/>
              <a:ahLst/>
              <a:cxnLst/>
              <a:rect l="0" t="0" r="0" b="0"/>
              <a:pathLst>
                <a:path w="190838" h="171992">
                  <a:moveTo>
                    <a:pt x="127666" y="81511"/>
                  </a:moveTo>
                  <a:lnTo>
                    <a:pt x="124731" y="69843"/>
                  </a:lnTo>
                  <a:lnTo>
                    <a:pt x="121949" y="59354"/>
                  </a:lnTo>
                  <a:lnTo>
                    <a:pt x="119046" y="49057"/>
                  </a:lnTo>
                  <a:lnTo>
                    <a:pt x="115833" y="38928"/>
                  </a:lnTo>
                  <a:lnTo>
                    <a:pt x="112019" y="29233"/>
                  </a:lnTo>
                  <a:lnTo>
                    <a:pt x="107493" y="20110"/>
                  </a:lnTo>
                  <a:lnTo>
                    <a:pt x="101984" y="12026"/>
                  </a:lnTo>
                  <a:lnTo>
                    <a:pt x="95000" y="5810"/>
                  </a:lnTo>
                  <a:lnTo>
                    <a:pt x="86417" y="1754"/>
                  </a:lnTo>
                  <a:lnTo>
                    <a:pt x="76739" y="0"/>
                  </a:lnTo>
                  <a:lnTo>
                    <a:pt x="66866" y="785"/>
                  </a:lnTo>
                  <a:lnTo>
                    <a:pt x="57342" y="3980"/>
                  </a:lnTo>
                  <a:lnTo>
                    <a:pt x="48339" y="9191"/>
                  </a:lnTo>
                  <a:lnTo>
                    <a:pt x="39841" y="15960"/>
                  </a:lnTo>
                  <a:lnTo>
                    <a:pt x="31762" y="23881"/>
                  </a:lnTo>
                  <a:lnTo>
                    <a:pt x="24168" y="32788"/>
                  </a:lnTo>
                  <a:lnTo>
                    <a:pt x="17279" y="42742"/>
                  </a:lnTo>
                  <a:lnTo>
                    <a:pt x="11168" y="53692"/>
                  </a:lnTo>
                  <a:lnTo>
                    <a:pt x="6079" y="65315"/>
                  </a:lnTo>
                  <a:lnTo>
                    <a:pt x="2489" y="77117"/>
                  </a:lnTo>
                  <a:lnTo>
                    <a:pt x="523" y="88801"/>
                  </a:lnTo>
                  <a:lnTo>
                    <a:pt x="0" y="100427"/>
                  </a:lnTo>
                  <a:lnTo>
                    <a:pt x="630" y="112299"/>
                  </a:lnTo>
                  <a:lnTo>
                    <a:pt x="2133" y="124570"/>
                  </a:lnTo>
                  <a:lnTo>
                    <a:pt x="4597" y="136760"/>
                  </a:lnTo>
                  <a:lnTo>
                    <a:pt x="8453" y="147886"/>
                  </a:lnTo>
                  <a:lnTo>
                    <a:pt x="13824" y="157466"/>
                  </a:lnTo>
                  <a:lnTo>
                    <a:pt x="20549" y="165032"/>
                  </a:lnTo>
                  <a:lnTo>
                    <a:pt x="28358" y="169908"/>
                  </a:lnTo>
                  <a:lnTo>
                    <a:pt x="36974" y="171991"/>
                  </a:lnTo>
                  <a:lnTo>
                    <a:pt x="45842" y="171474"/>
                  </a:lnTo>
                  <a:lnTo>
                    <a:pt x="54176" y="168558"/>
                  </a:lnTo>
                  <a:lnTo>
                    <a:pt x="61593" y="163600"/>
                  </a:lnTo>
                  <a:lnTo>
                    <a:pt x="68231" y="156868"/>
                  </a:lnTo>
                  <a:lnTo>
                    <a:pt x="74537" y="148466"/>
                  </a:lnTo>
                  <a:lnTo>
                    <a:pt x="80817" y="138596"/>
                  </a:lnTo>
                  <a:lnTo>
                    <a:pt x="87036" y="127547"/>
                  </a:lnTo>
                  <a:lnTo>
                    <a:pt x="92922" y="115608"/>
                  </a:lnTo>
                  <a:lnTo>
                    <a:pt x="98324" y="103022"/>
                  </a:lnTo>
                  <a:lnTo>
                    <a:pt x="103088" y="89977"/>
                  </a:lnTo>
                  <a:lnTo>
                    <a:pt x="106983" y="76614"/>
                  </a:lnTo>
                  <a:lnTo>
                    <a:pt x="109979" y="63131"/>
                  </a:lnTo>
                  <a:lnTo>
                    <a:pt x="112514" y="53064"/>
                  </a:lnTo>
                  <a:lnTo>
                    <a:pt x="115045" y="50617"/>
                  </a:lnTo>
                  <a:lnTo>
                    <a:pt x="117525" y="54209"/>
                  </a:lnTo>
                  <a:lnTo>
                    <a:pt x="120067" y="61683"/>
                  </a:lnTo>
                  <a:lnTo>
                    <a:pt x="122769" y="71569"/>
                  </a:lnTo>
                  <a:lnTo>
                    <a:pt x="125662" y="82947"/>
                  </a:lnTo>
                  <a:lnTo>
                    <a:pt x="128886" y="94930"/>
                  </a:lnTo>
                  <a:lnTo>
                    <a:pt x="132718" y="106561"/>
                  </a:lnTo>
                  <a:lnTo>
                    <a:pt x="137255" y="117362"/>
                  </a:lnTo>
                  <a:lnTo>
                    <a:pt x="142605" y="127100"/>
                  </a:lnTo>
                  <a:lnTo>
                    <a:pt x="148953" y="135582"/>
                  </a:lnTo>
                  <a:lnTo>
                    <a:pt x="156285" y="142842"/>
                  </a:lnTo>
                  <a:lnTo>
                    <a:pt x="164003" y="148925"/>
                  </a:lnTo>
                  <a:lnTo>
                    <a:pt x="171770" y="154382"/>
                  </a:lnTo>
                  <a:lnTo>
                    <a:pt x="180270" y="159694"/>
                  </a:lnTo>
                  <a:lnTo>
                    <a:pt x="190837" y="165739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8022715" y="3111827"/>
              <a:ext cx="178839" cy="210598"/>
            </a:xfrm>
            <a:custGeom>
              <a:avLst/>
              <a:gdLst/>
              <a:ahLst/>
              <a:cxnLst/>
              <a:rect l="0" t="0" r="0" b="0"/>
              <a:pathLst>
                <a:path w="178839" h="210598">
                  <a:moveTo>
                    <a:pt x="136870" y="4608"/>
                  </a:moveTo>
                  <a:lnTo>
                    <a:pt x="128069" y="1808"/>
                  </a:lnTo>
                  <a:lnTo>
                    <a:pt x="119722" y="306"/>
                  </a:lnTo>
                  <a:lnTo>
                    <a:pt x="111019" y="0"/>
                  </a:lnTo>
                  <a:lnTo>
                    <a:pt x="101724" y="679"/>
                  </a:lnTo>
                  <a:lnTo>
                    <a:pt x="91582" y="2147"/>
                  </a:lnTo>
                  <a:lnTo>
                    <a:pt x="80546" y="4220"/>
                  </a:lnTo>
                  <a:lnTo>
                    <a:pt x="69052" y="6903"/>
                  </a:lnTo>
                  <a:lnTo>
                    <a:pt x="57878" y="10374"/>
                  </a:lnTo>
                  <a:lnTo>
                    <a:pt x="47442" y="14674"/>
                  </a:lnTo>
                  <a:lnTo>
                    <a:pt x="37811" y="19865"/>
                  </a:lnTo>
                  <a:lnTo>
                    <a:pt x="28881" y="26106"/>
                  </a:lnTo>
                  <a:lnTo>
                    <a:pt x="20525" y="33377"/>
                  </a:lnTo>
                  <a:lnTo>
                    <a:pt x="13250" y="41361"/>
                  </a:lnTo>
                  <a:lnTo>
                    <a:pt x="8173" y="49559"/>
                  </a:lnTo>
                  <a:lnTo>
                    <a:pt x="5729" y="57658"/>
                  </a:lnTo>
                  <a:lnTo>
                    <a:pt x="5883" y="65382"/>
                  </a:lnTo>
                  <a:lnTo>
                    <a:pt x="8495" y="72416"/>
                  </a:lnTo>
                  <a:lnTo>
                    <a:pt x="13222" y="78658"/>
                  </a:lnTo>
                  <a:lnTo>
                    <a:pt x="19783" y="84018"/>
                  </a:lnTo>
                  <a:lnTo>
                    <a:pt x="28065" y="88328"/>
                  </a:lnTo>
                  <a:lnTo>
                    <a:pt x="37847" y="91596"/>
                  </a:lnTo>
                  <a:lnTo>
                    <a:pt x="48664" y="93808"/>
                  </a:lnTo>
                  <a:lnTo>
                    <a:pt x="59915" y="94853"/>
                  </a:lnTo>
                  <a:lnTo>
                    <a:pt x="71221" y="94788"/>
                  </a:lnTo>
                  <a:lnTo>
                    <a:pt x="82422" y="94119"/>
                  </a:lnTo>
                  <a:lnTo>
                    <a:pt x="93477" y="93672"/>
                  </a:lnTo>
                  <a:lnTo>
                    <a:pt x="104394" y="93902"/>
                  </a:lnTo>
                  <a:lnTo>
                    <a:pt x="115201" y="95061"/>
                  </a:lnTo>
                  <a:lnTo>
                    <a:pt x="125924" y="97368"/>
                  </a:lnTo>
                  <a:lnTo>
                    <a:pt x="136578" y="100817"/>
                  </a:lnTo>
                  <a:lnTo>
                    <a:pt x="146853" y="105406"/>
                  </a:lnTo>
                  <a:lnTo>
                    <a:pt x="156148" y="111227"/>
                  </a:lnTo>
                  <a:lnTo>
                    <a:pt x="164203" y="118213"/>
                  </a:lnTo>
                  <a:lnTo>
                    <a:pt x="170763" y="126173"/>
                  </a:lnTo>
                  <a:lnTo>
                    <a:pt x="175422" y="134886"/>
                  </a:lnTo>
                  <a:lnTo>
                    <a:pt x="178135" y="144148"/>
                  </a:lnTo>
                  <a:lnTo>
                    <a:pt x="178838" y="153637"/>
                  </a:lnTo>
                  <a:lnTo>
                    <a:pt x="177273" y="162926"/>
                  </a:lnTo>
                  <a:lnTo>
                    <a:pt x="173514" y="171798"/>
                  </a:lnTo>
                  <a:lnTo>
                    <a:pt x="167740" y="180058"/>
                  </a:lnTo>
                  <a:lnTo>
                    <a:pt x="160050" y="187460"/>
                  </a:lnTo>
                  <a:lnTo>
                    <a:pt x="150692" y="193954"/>
                  </a:lnTo>
                  <a:lnTo>
                    <a:pt x="139834" y="199484"/>
                  </a:lnTo>
                  <a:lnTo>
                    <a:pt x="127497" y="203909"/>
                  </a:lnTo>
                  <a:lnTo>
                    <a:pt x="113838" y="207254"/>
                  </a:lnTo>
                  <a:lnTo>
                    <a:pt x="99431" y="209518"/>
                  </a:lnTo>
                  <a:lnTo>
                    <a:pt x="85149" y="210597"/>
                  </a:lnTo>
                  <a:lnTo>
                    <a:pt x="71475" y="210541"/>
                  </a:lnTo>
                  <a:lnTo>
                    <a:pt x="58685" y="209369"/>
                  </a:lnTo>
                  <a:lnTo>
                    <a:pt x="47014" y="206988"/>
                  </a:lnTo>
                  <a:lnTo>
                    <a:pt x="36472" y="203470"/>
                  </a:lnTo>
                  <a:lnTo>
                    <a:pt x="27192" y="199310"/>
                  </a:lnTo>
                  <a:lnTo>
                    <a:pt x="18631" y="194930"/>
                  </a:lnTo>
                  <a:lnTo>
                    <a:pt x="10033" y="189947"/>
                  </a:lnTo>
                  <a:lnTo>
                    <a:pt x="0" y="183592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8233285" y="2842694"/>
              <a:ext cx="20005" cy="473783"/>
            </a:xfrm>
            <a:custGeom>
              <a:avLst/>
              <a:gdLst/>
              <a:ahLst/>
              <a:cxnLst/>
              <a:rect l="0" t="0" r="0" b="0"/>
              <a:pathLst>
                <a:path w="20005" h="473783">
                  <a:moveTo>
                    <a:pt x="10528" y="0"/>
                  </a:moveTo>
                  <a:lnTo>
                    <a:pt x="13396" y="9002"/>
                  </a:lnTo>
                  <a:lnTo>
                    <a:pt x="15537" y="19270"/>
                  </a:lnTo>
                  <a:lnTo>
                    <a:pt x="17140" y="31863"/>
                  </a:lnTo>
                  <a:lnTo>
                    <a:pt x="18320" y="46736"/>
                  </a:lnTo>
                  <a:lnTo>
                    <a:pt x="19170" y="63828"/>
                  </a:lnTo>
                  <a:lnTo>
                    <a:pt x="19762" y="82859"/>
                  </a:lnTo>
                  <a:lnTo>
                    <a:pt x="20004" y="102951"/>
                  </a:lnTo>
                  <a:lnTo>
                    <a:pt x="19640" y="122798"/>
                  </a:lnTo>
                  <a:lnTo>
                    <a:pt x="18584" y="141701"/>
                  </a:lnTo>
                  <a:lnTo>
                    <a:pt x="17063" y="159997"/>
                  </a:lnTo>
                  <a:lnTo>
                    <a:pt x="15502" y="178727"/>
                  </a:lnTo>
                  <a:lnTo>
                    <a:pt x="14155" y="198465"/>
                  </a:lnTo>
                  <a:lnTo>
                    <a:pt x="12928" y="218656"/>
                  </a:lnTo>
                  <a:lnTo>
                    <a:pt x="11499" y="237933"/>
                  </a:lnTo>
                  <a:lnTo>
                    <a:pt x="9690" y="255574"/>
                  </a:lnTo>
                  <a:lnTo>
                    <a:pt x="7644" y="271674"/>
                  </a:lnTo>
                  <a:lnTo>
                    <a:pt x="5724" y="286783"/>
                  </a:lnTo>
                  <a:lnTo>
                    <a:pt x="4136" y="301355"/>
                  </a:lnTo>
                  <a:lnTo>
                    <a:pt x="2916" y="315821"/>
                  </a:lnTo>
                  <a:lnTo>
                    <a:pt x="2023" y="330627"/>
                  </a:lnTo>
                  <a:lnTo>
                    <a:pt x="1387" y="345969"/>
                  </a:lnTo>
                  <a:lnTo>
                    <a:pt x="944" y="361683"/>
                  </a:lnTo>
                  <a:lnTo>
                    <a:pt x="637" y="377380"/>
                  </a:lnTo>
                  <a:lnTo>
                    <a:pt x="430" y="392815"/>
                  </a:lnTo>
                  <a:lnTo>
                    <a:pt x="289" y="407711"/>
                  </a:lnTo>
                  <a:lnTo>
                    <a:pt x="178" y="423341"/>
                  </a:lnTo>
                  <a:lnTo>
                    <a:pt x="87" y="443313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7938487" y="2985940"/>
              <a:ext cx="442198" cy="35739"/>
            </a:xfrm>
            <a:custGeom>
              <a:avLst/>
              <a:gdLst/>
              <a:ahLst/>
              <a:cxnLst/>
              <a:rect l="0" t="0" r="0" b="0"/>
              <a:pathLst>
                <a:path w="442198" h="35739">
                  <a:moveTo>
                    <a:pt x="442197" y="35738"/>
                  </a:moveTo>
                  <a:lnTo>
                    <a:pt x="427528" y="35671"/>
                  </a:lnTo>
                  <a:lnTo>
                    <a:pt x="413617" y="35031"/>
                  </a:lnTo>
                  <a:lnTo>
                    <a:pt x="399129" y="33734"/>
                  </a:lnTo>
                  <a:lnTo>
                    <a:pt x="384273" y="31875"/>
                  </a:lnTo>
                  <a:lnTo>
                    <a:pt x="369743" y="29558"/>
                  </a:lnTo>
                  <a:lnTo>
                    <a:pt x="355926" y="26892"/>
                  </a:lnTo>
                  <a:lnTo>
                    <a:pt x="342714" y="23968"/>
                  </a:lnTo>
                  <a:lnTo>
                    <a:pt x="329702" y="20861"/>
                  </a:lnTo>
                  <a:lnTo>
                    <a:pt x="316604" y="17630"/>
                  </a:lnTo>
                  <a:lnTo>
                    <a:pt x="302823" y="14479"/>
                  </a:lnTo>
                  <a:lnTo>
                    <a:pt x="287427" y="11743"/>
                  </a:lnTo>
                  <a:lnTo>
                    <a:pt x="270066" y="9566"/>
                  </a:lnTo>
                  <a:lnTo>
                    <a:pt x="251199" y="7766"/>
                  </a:lnTo>
                  <a:lnTo>
                    <a:pt x="231779" y="5943"/>
                  </a:lnTo>
                  <a:lnTo>
                    <a:pt x="212427" y="3870"/>
                  </a:lnTo>
                  <a:lnTo>
                    <a:pt x="193556" y="1816"/>
                  </a:lnTo>
                  <a:lnTo>
                    <a:pt x="175513" y="423"/>
                  </a:lnTo>
                  <a:lnTo>
                    <a:pt x="158382" y="0"/>
                  </a:lnTo>
                  <a:lnTo>
                    <a:pt x="142067" y="379"/>
                  </a:lnTo>
                  <a:lnTo>
                    <a:pt x="126402" y="1097"/>
                  </a:lnTo>
                  <a:lnTo>
                    <a:pt x="111231" y="1845"/>
                  </a:lnTo>
                  <a:lnTo>
                    <a:pt x="96581" y="2650"/>
                  </a:lnTo>
                  <a:lnTo>
                    <a:pt x="82655" y="3790"/>
                  </a:lnTo>
                  <a:lnTo>
                    <a:pt x="69511" y="5401"/>
                  </a:lnTo>
                  <a:lnTo>
                    <a:pt x="57127" y="7322"/>
                  </a:lnTo>
                  <a:lnTo>
                    <a:pt x="44059" y="9358"/>
                  </a:lnTo>
                  <a:lnTo>
                    <a:pt x="26922" y="11690"/>
                  </a:lnTo>
                  <a:lnTo>
                    <a:pt x="0" y="14681"/>
                  </a:lnTo>
                </a:path>
              </a:pathLst>
            </a:custGeom>
            <a:ln w="38100" cap="flat" cmpd="sng" algn="ctr">
              <a:solidFill>
                <a:srgbClr val="09CDF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2015-02-09T19:41:05Z</dcterms:created>
  <dcterms:modified xsi:type="dcterms:W3CDTF">2015-02-09T19:41:55Z</dcterms:modified>
</cp:coreProperties>
</file>